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2" r:id="rId1"/>
  </p:sldMasterIdLst>
  <p:notesMasterIdLst>
    <p:notesMasterId r:id="rId21"/>
  </p:notesMasterIdLst>
  <p:sldIdLst>
    <p:sldId id="288" r:id="rId2"/>
    <p:sldId id="371" r:id="rId3"/>
    <p:sldId id="372" r:id="rId4"/>
    <p:sldId id="374" r:id="rId5"/>
    <p:sldId id="377" r:id="rId6"/>
    <p:sldId id="378" r:id="rId7"/>
    <p:sldId id="379" r:id="rId8"/>
    <p:sldId id="355" r:id="rId9"/>
    <p:sldId id="368" r:id="rId10"/>
    <p:sldId id="366" r:id="rId11"/>
    <p:sldId id="328" r:id="rId12"/>
    <p:sldId id="332" r:id="rId13"/>
    <p:sldId id="335" r:id="rId14"/>
    <p:sldId id="367" r:id="rId15"/>
    <p:sldId id="336" r:id="rId16"/>
    <p:sldId id="370" r:id="rId17"/>
    <p:sldId id="369" r:id="rId18"/>
    <p:sldId id="365" r:id="rId19"/>
    <p:sldId id="351" r:id="rId20"/>
  </p:sldIdLst>
  <p:sldSz cx="9144000" cy="5143500" type="screen16x9"/>
  <p:notesSz cx="6858000" cy="9144000"/>
  <p:embeddedFontLst>
    <p:embeddedFont>
      <p:font typeface="Open Sans" panose="020B0606030504020204" pitchFamily="34" charset="0"/>
      <p:regular r:id="rId22"/>
      <p:bold r:id="rId23"/>
      <p:italic r:id="rId24"/>
      <p:boldItalic r:id="rId25"/>
    </p:embeddedFont>
    <p:embeddedFont>
      <p:font typeface="Open Sans Light" panose="020B0306030504020204" pitchFamily="34" charset="0"/>
      <p:regular r:id="rId26"/>
      <p:italic r:id="rId27"/>
    </p:embeddedFont>
    <p:embeddedFont>
      <p:font typeface="Roboto Light" panose="02000000000000000000" pitchFamily="2" charset="0"/>
      <p:regular r:id="rId28"/>
      <p:italic r:id="rId29"/>
    </p:embeddedFont>
  </p:embeddedFontLst>
  <p:defaultTextStyle>
    <a:defPPr>
      <a:defRPr lang="en-A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97"/>
  </p:normalViewPr>
  <p:slideViewPr>
    <p:cSldViewPr snapToGrid="0" snapToObjects="1" showGuides="1">
      <p:cViewPr varScale="1">
        <p:scale>
          <a:sx n="86" d="100"/>
          <a:sy n="86" d="100"/>
        </p:scale>
        <p:origin x="102" y="1422"/>
      </p:cViewPr>
      <p:guideLst>
        <p:guide orient="horz" pos="1620"/>
        <p:guide pos="2880"/>
      </p:guideLst>
    </p:cSldViewPr>
  </p:slideViewPr>
  <p:notesTextViewPr>
    <p:cViewPr>
      <p:scale>
        <a:sx n="1" d="1"/>
        <a:sy n="1" d="1"/>
      </p:scale>
      <p:origin x="0" y="0"/>
    </p:cViewPr>
  </p:notesTextViewPr>
  <p:notesViewPr>
    <p:cSldViewPr snapToGrid="0" snapToObjects="1" showGuides="1">
      <p:cViewPr varScale="1">
        <p:scale>
          <a:sx n="230" d="100"/>
          <a:sy n="230" d="100"/>
        </p:scale>
        <p:origin x="6832"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D2DA87-8785-AC4A-9461-AEEC6C348091}" type="datetimeFigureOut">
              <a:rPr lang="en-US" smtClean="0"/>
              <a:t>12/26/2024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64202A-F0DC-5C40-898B-BEE839E45CB7}" type="slidenum">
              <a:rPr lang="en-US" smtClean="0"/>
              <a:t>‹#›</a:t>
            </a:fld>
            <a:endParaRPr lang="en-US"/>
          </a:p>
        </p:txBody>
      </p:sp>
    </p:spTree>
    <p:extLst>
      <p:ext uri="{BB962C8B-B14F-4D97-AF65-F5344CB8AC3E}">
        <p14:creationId xmlns:p14="http://schemas.microsoft.com/office/powerpoint/2010/main" val="2605799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Open Sans" pitchFamily="2" charset="0"/>
                <a:ea typeface="Open Sans" pitchFamily="2" charset="0"/>
                <a:cs typeface="Open Sans" pitchFamily="2" charset="0"/>
              </a:rPr>
              <a:t>Image can be changed. Click on image box and delete. It will be replaced with an image place holder to add your image. Don’t use the “Change image” option as this will alter the size of the image box.  Choose “Send to Back” once done so that logos &amp; graphics are in the foreground. </a:t>
            </a:r>
          </a:p>
        </p:txBody>
      </p:sp>
      <p:sp>
        <p:nvSpPr>
          <p:cNvPr id="4" name="Slide Number Placeholder 3"/>
          <p:cNvSpPr>
            <a:spLocks noGrp="1"/>
          </p:cNvSpPr>
          <p:nvPr>
            <p:ph type="sldNum" sz="quarter" idx="5"/>
          </p:nvPr>
        </p:nvSpPr>
        <p:spPr/>
        <p:txBody>
          <a:bodyPr/>
          <a:lstStyle/>
          <a:p>
            <a:fld id="{9764202A-F0DC-5C40-898B-BEE839E45CB7}" type="slidenum">
              <a:rPr lang="en-US" smtClean="0"/>
              <a:t>1</a:t>
            </a:fld>
            <a:endParaRPr lang="en-US"/>
          </a:p>
        </p:txBody>
      </p:sp>
    </p:spTree>
    <p:extLst>
      <p:ext uri="{BB962C8B-B14F-4D97-AF65-F5344CB8AC3E}">
        <p14:creationId xmlns:p14="http://schemas.microsoft.com/office/powerpoint/2010/main" val="3045051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slide doesn’t have a lot of copy use the alternative layout option that has a graphic element on the bottom right corner.</a:t>
            </a:r>
          </a:p>
        </p:txBody>
      </p:sp>
      <p:sp>
        <p:nvSpPr>
          <p:cNvPr id="4" name="Slide Number Placeholder 3"/>
          <p:cNvSpPr>
            <a:spLocks noGrp="1"/>
          </p:cNvSpPr>
          <p:nvPr>
            <p:ph type="sldNum" sz="quarter" idx="5"/>
          </p:nvPr>
        </p:nvSpPr>
        <p:spPr/>
        <p:txBody>
          <a:bodyPr/>
          <a:lstStyle/>
          <a:p>
            <a:fld id="{9764202A-F0DC-5C40-898B-BEE839E45CB7}" type="slidenum">
              <a:rPr lang="en-US" smtClean="0"/>
              <a:t>10</a:t>
            </a:fld>
            <a:endParaRPr lang="en-US"/>
          </a:p>
        </p:txBody>
      </p:sp>
    </p:spTree>
    <p:extLst>
      <p:ext uri="{BB962C8B-B14F-4D97-AF65-F5344CB8AC3E}">
        <p14:creationId xmlns:p14="http://schemas.microsoft.com/office/powerpoint/2010/main" val="1876329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slide doesn’t have a lot of copy use the alternative layout option that has a graphic element on the bottom right corner.</a:t>
            </a:r>
          </a:p>
        </p:txBody>
      </p:sp>
      <p:sp>
        <p:nvSpPr>
          <p:cNvPr id="4" name="Slide Number Placeholder 3"/>
          <p:cNvSpPr>
            <a:spLocks noGrp="1"/>
          </p:cNvSpPr>
          <p:nvPr>
            <p:ph type="sldNum" sz="quarter" idx="5"/>
          </p:nvPr>
        </p:nvSpPr>
        <p:spPr/>
        <p:txBody>
          <a:bodyPr/>
          <a:lstStyle/>
          <a:p>
            <a:fld id="{9764202A-F0DC-5C40-898B-BEE839E45CB7}" type="slidenum">
              <a:rPr lang="en-US" smtClean="0"/>
              <a:t>11</a:t>
            </a:fld>
            <a:endParaRPr lang="en-US"/>
          </a:p>
        </p:txBody>
      </p:sp>
    </p:spTree>
    <p:extLst>
      <p:ext uri="{BB962C8B-B14F-4D97-AF65-F5344CB8AC3E}">
        <p14:creationId xmlns:p14="http://schemas.microsoft.com/office/powerpoint/2010/main" val="2667876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slide doesn’t have a lot of copy use the alternative layout option that has a graphic element on the bottom right corner.</a:t>
            </a:r>
          </a:p>
        </p:txBody>
      </p:sp>
      <p:sp>
        <p:nvSpPr>
          <p:cNvPr id="4" name="Slide Number Placeholder 3"/>
          <p:cNvSpPr>
            <a:spLocks noGrp="1"/>
          </p:cNvSpPr>
          <p:nvPr>
            <p:ph type="sldNum" sz="quarter" idx="5"/>
          </p:nvPr>
        </p:nvSpPr>
        <p:spPr/>
        <p:txBody>
          <a:bodyPr/>
          <a:lstStyle/>
          <a:p>
            <a:fld id="{9764202A-F0DC-5C40-898B-BEE839E45CB7}" type="slidenum">
              <a:rPr lang="en-US" smtClean="0"/>
              <a:t>12</a:t>
            </a:fld>
            <a:endParaRPr lang="en-US"/>
          </a:p>
        </p:txBody>
      </p:sp>
    </p:spTree>
    <p:extLst>
      <p:ext uri="{BB962C8B-B14F-4D97-AF65-F5344CB8AC3E}">
        <p14:creationId xmlns:p14="http://schemas.microsoft.com/office/powerpoint/2010/main" val="4055810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slide doesn’t have a lot of copy use the alternative layout option that has a graphic element on the bottom right corner.</a:t>
            </a:r>
          </a:p>
        </p:txBody>
      </p:sp>
      <p:sp>
        <p:nvSpPr>
          <p:cNvPr id="4" name="Slide Number Placeholder 3"/>
          <p:cNvSpPr>
            <a:spLocks noGrp="1"/>
          </p:cNvSpPr>
          <p:nvPr>
            <p:ph type="sldNum" sz="quarter" idx="5"/>
          </p:nvPr>
        </p:nvSpPr>
        <p:spPr/>
        <p:txBody>
          <a:bodyPr/>
          <a:lstStyle/>
          <a:p>
            <a:fld id="{9764202A-F0DC-5C40-898B-BEE839E45CB7}" type="slidenum">
              <a:rPr lang="en-US" smtClean="0"/>
              <a:t>13</a:t>
            </a:fld>
            <a:endParaRPr lang="en-US"/>
          </a:p>
        </p:txBody>
      </p:sp>
    </p:spTree>
    <p:extLst>
      <p:ext uri="{BB962C8B-B14F-4D97-AF65-F5344CB8AC3E}">
        <p14:creationId xmlns:p14="http://schemas.microsoft.com/office/powerpoint/2010/main" val="2670261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slide doesn’t have a lot of copy use the alternative layout option that has a graphic element on the bottom right corner.</a:t>
            </a:r>
          </a:p>
        </p:txBody>
      </p:sp>
      <p:sp>
        <p:nvSpPr>
          <p:cNvPr id="4" name="Slide Number Placeholder 3"/>
          <p:cNvSpPr>
            <a:spLocks noGrp="1"/>
          </p:cNvSpPr>
          <p:nvPr>
            <p:ph type="sldNum" sz="quarter" idx="5"/>
          </p:nvPr>
        </p:nvSpPr>
        <p:spPr/>
        <p:txBody>
          <a:bodyPr/>
          <a:lstStyle/>
          <a:p>
            <a:fld id="{9764202A-F0DC-5C40-898B-BEE839E45CB7}" type="slidenum">
              <a:rPr lang="en-US" smtClean="0"/>
              <a:t>14</a:t>
            </a:fld>
            <a:endParaRPr lang="en-US"/>
          </a:p>
        </p:txBody>
      </p:sp>
    </p:spTree>
    <p:extLst>
      <p:ext uri="{BB962C8B-B14F-4D97-AF65-F5344CB8AC3E}">
        <p14:creationId xmlns:p14="http://schemas.microsoft.com/office/powerpoint/2010/main" val="651419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slide doesn’t have a lot of copy use the alternative layout option that has a graphic element on the bottom right corner.</a:t>
            </a:r>
          </a:p>
        </p:txBody>
      </p:sp>
      <p:sp>
        <p:nvSpPr>
          <p:cNvPr id="4" name="Slide Number Placeholder 3"/>
          <p:cNvSpPr>
            <a:spLocks noGrp="1"/>
          </p:cNvSpPr>
          <p:nvPr>
            <p:ph type="sldNum" sz="quarter" idx="5"/>
          </p:nvPr>
        </p:nvSpPr>
        <p:spPr/>
        <p:txBody>
          <a:bodyPr/>
          <a:lstStyle/>
          <a:p>
            <a:fld id="{9764202A-F0DC-5C40-898B-BEE839E45CB7}" type="slidenum">
              <a:rPr lang="en-US" smtClean="0"/>
              <a:t>15</a:t>
            </a:fld>
            <a:endParaRPr lang="en-US"/>
          </a:p>
        </p:txBody>
      </p:sp>
    </p:spTree>
    <p:extLst>
      <p:ext uri="{BB962C8B-B14F-4D97-AF65-F5344CB8AC3E}">
        <p14:creationId xmlns:p14="http://schemas.microsoft.com/office/powerpoint/2010/main" val="2265694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slide doesn’t have a lot of copy use the alternative layout option that has a graphic element on the bottom right corner.</a:t>
            </a:r>
          </a:p>
        </p:txBody>
      </p:sp>
      <p:sp>
        <p:nvSpPr>
          <p:cNvPr id="4" name="Slide Number Placeholder 3"/>
          <p:cNvSpPr>
            <a:spLocks noGrp="1"/>
          </p:cNvSpPr>
          <p:nvPr>
            <p:ph type="sldNum" sz="quarter" idx="5"/>
          </p:nvPr>
        </p:nvSpPr>
        <p:spPr/>
        <p:txBody>
          <a:bodyPr/>
          <a:lstStyle/>
          <a:p>
            <a:fld id="{9764202A-F0DC-5C40-898B-BEE839E45CB7}" type="slidenum">
              <a:rPr lang="en-US" smtClean="0"/>
              <a:t>16</a:t>
            </a:fld>
            <a:endParaRPr lang="en-US"/>
          </a:p>
        </p:txBody>
      </p:sp>
    </p:spTree>
    <p:extLst>
      <p:ext uri="{BB962C8B-B14F-4D97-AF65-F5344CB8AC3E}">
        <p14:creationId xmlns:p14="http://schemas.microsoft.com/office/powerpoint/2010/main" val="682846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slide doesn’t have a lot of copy use the alternative layout option that has a graphic element on the bottom right corner.</a:t>
            </a:r>
          </a:p>
        </p:txBody>
      </p:sp>
      <p:sp>
        <p:nvSpPr>
          <p:cNvPr id="4" name="Slide Number Placeholder 3"/>
          <p:cNvSpPr>
            <a:spLocks noGrp="1"/>
          </p:cNvSpPr>
          <p:nvPr>
            <p:ph type="sldNum" sz="quarter" idx="5"/>
          </p:nvPr>
        </p:nvSpPr>
        <p:spPr/>
        <p:txBody>
          <a:bodyPr/>
          <a:lstStyle/>
          <a:p>
            <a:fld id="{9764202A-F0DC-5C40-898B-BEE839E45CB7}" type="slidenum">
              <a:rPr lang="en-US" smtClean="0"/>
              <a:t>17</a:t>
            </a:fld>
            <a:endParaRPr lang="en-US"/>
          </a:p>
        </p:txBody>
      </p:sp>
    </p:spTree>
    <p:extLst>
      <p:ext uri="{BB962C8B-B14F-4D97-AF65-F5344CB8AC3E}">
        <p14:creationId xmlns:p14="http://schemas.microsoft.com/office/powerpoint/2010/main" val="3988839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slide doesn’t have a lot of copy use the alternative layout option that has a graphic element on the bottom right corner.</a:t>
            </a:r>
          </a:p>
        </p:txBody>
      </p:sp>
      <p:sp>
        <p:nvSpPr>
          <p:cNvPr id="4" name="Slide Number Placeholder 3"/>
          <p:cNvSpPr>
            <a:spLocks noGrp="1"/>
          </p:cNvSpPr>
          <p:nvPr>
            <p:ph type="sldNum" sz="quarter" idx="5"/>
          </p:nvPr>
        </p:nvSpPr>
        <p:spPr/>
        <p:txBody>
          <a:bodyPr/>
          <a:lstStyle/>
          <a:p>
            <a:fld id="{9764202A-F0DC-5C40-898B-BEE839E45CB7}" type="slidenum">
              <a:rPr lang="en-US" smtClean="0"/>
              <a:t>18</a:t>
            </a:fld>
            <a:endParaRPr lang="en-US"/>
          </a:p>
        </p:txBody>
      </p:sp>
    </p:spTree>
    <p:extLst>
      <p:ext uri="{BB962C8B-B14F-4D97-AF65-F5344CB8AC3E}">
        <p14:creationId xmlns:p14="http://schemas.microsoft.com/office/powerpoint/2010/main" val="1017886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slide doesn’t have a lot of copy use the alternative layout option that has a graphic element on the bottom right corner.</a:t>
            </a:r>
          </a:p>
        </p:txBody>
      </p:sp>
      <p:sp>
        <p:nvSpPr>
          <p:cNvPr id="4" name="Slide Number Placeholder 3"/>
          <p:cNvSpPr>
            <a:spLocks noGrp="1"/>
          </p:cNvSpPr>
          <p:nvPr>
            <p:ph type="sldNum" sz="quarter" idx="5"/>
          </p:nvPr>
        </p:nvSpPr>
        <p:spPr/>
        <p:txBody>
          <a:bodyPr/>
          <a:lstStyle/>
          <a:p>
            <a:fld id="{9764202A-F0DC-5C40-898B-BEE839E45CB7}" type="slidenum">
              <a:rPr lang="en-US" smtClean="0"/>
              <a:t>19</a:t>
            </a:fld>
            <a:endParaRPr lang="en-US"/>
          </a:p>
        </p:txBody>
      </p:sp>
    </p:spTree>
    <p:extLst>
      <p:ext uri="{BB962C8B-B14F-4D97-AF65-F5344CB8AC3E}">
        <p14:creationId xmlns:p14="http://schemas.microsoft.com/office/powerpoint/2010/main" val="1601958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slide doesn’t have a lot of copy use the alternative layout option that has a graphic element on the bottom right corner.</a:t>
            </a:r>
          </a:p>
        </p:txBody>
      </p:sp>
      <p:sp>
        <p:nvSpPr>
          <p:cNvPr id="4" name="Slide Number Placeholder 3"/>
          <p:cNvSpPr>
            <a:spLocks noGrp="1"/>
          </p:cNvSpPr>
          <p:nvPr>
            <p:ph type="sldNum" sz="quarter" idx="5"/>
          </p:nvPr>
        </p:nvSpPr>
        <p:spPr/>
        <p:txBody>
          <a:bodyPr/>
          <a:lstStyle/>
          <a:p>
            <a:fld id="{9764202A-F0DC-5C40-898B-BEE839E45CB7}" type="slidenum">
              <a:rPr lang="en-US" smtClean="0"/>
              <a:t>2</a:t>
            </a:fld>
            <a:endParaRPr lang="en-US"/>
          </a:p>
        </p:txBody>
      </p:sp>
    </p:spTree>
    <p:extLst>
      <p:ext uri="{BB962C8B-B14F-4D97-AF65-F5344CB8AC3E}">
        <p14:creationId xmlns:p14="http://schemas.microsoft.com/office/powerpoint/2010/main" val="744272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slide doesn’t have a lot of copy use the alternative layout option that has a graphic element on the bottom right corner.</a:t>
            </a:r>
          </a:p>
        </p:txBody>
      </p:sp>
      <p:sp>
        <p:nvSpPr>
          <p:cNvPr id="4" name="Slide Number Placeholder 3"/>
          <p:cNvSpPr>
            <a:spLocks noGrp="1"/>
          </p:cNvSpPr>
          <p:nvPr>
            <p:ph type="sldNum" sz="quarter" idx="5"/>
          </p:nvPr>
        </p:nvSpPr>
        <p:spPr/>
        <p:txBody>
          <a:bodyPr/>
          <a:lstStyle/>
          <a:p>
            <a:fld id="{9764202A-F0DC-5C40-898B-BEE839E45CB7}" type="slidenum">
              <a:rPr lang="en-US" smtClean="0"/>
              <a:t>3</a:t>
            </a:fld>
            <a:endParaRPr lang="en-US"/>
          </a:p>
        </p:txBody>
      </p:sp>
    </p:spTree>
    <p:extLst>
      <p:ext uri="{BB962C8B-B14F-4D97-AF65-F5344CB8AC3E}">
        <p14:creationId xmlns:p14="http://schemas.microsoft.com/office/powerpoint/2010/main" val="2381972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slide doesn’t have a lot of copy use the alternative layout option that has a graphic element on the bottom right corner.</a:t>
            </a:r>
          </a:p>
        </p:txBody>
      </p:sp>
      <p:sp>
        <p:nvSpPr>
          <p:cNvPr id="4" name="Slide Number Placeholder 3"/>
          <p:cNvSpPr>
            <a:spLocks noGrp="1"/>
          </p:cNvSpPr>
          <p:nvPr>
            <p:ph type="sldNum" sz="quarter" idx="5"/>
          </p:nvPr>
        </p:nvSpPr>
        <p:spPr/>
        <p:txBody>
          <a:bodyPr/>
          <a:lstStyle/>
          <a:p>
            <a:fld id="{9764202A-F0DC-5C40-898B-BEE839E45CB7}" type="slidenum">
              <a:rPr lang="en-US" smtClean="0"/>
              <a:t>4</a:t>
            </a:fld>
            <a:endParaRPr lang="en-US"/>
          </a:p>
        </p:txBody>
      </p:sp>
    </p:spTree>
    <p:extLst>
      <p:ext uri="{BB962C8B-B14F-4D97-AF65-F5344CB8AC3E}">
        <p14:creationId xmlns:p14="http://schemas.microsoft.com/office/powerpoint/2010/main" val="194352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slide doesn’t have a lot of copy use the alternative layout option that has a graphic element on the bottom right corner.</a:t>
            </a:r>
          </a:p>
        </p:txBody>
      </p:sp>
      <p:sp>
        <p:nvSpPr>
          <p:cNvPr id="4" name="Slide Number Placeholder 3"/>
          <p:cNvSpPr>
            <a:spLocks noGrp="1"/>
          </p:cNvSpPr>
          <p:nvPr>
            <p:ph type="sldNum" sz="quarter" idx="5"/>
          </p:nvPr>
        </p:nvSpPr>
        <p:spPr/>
        <p:txBody>
          <a:bodyPr/>
          <a:lstStyle/>
          <a:p>
            <a:fld id="{9764202A-F0DC-5C40-898B-BEE839E45CB7}" type="slidenum">
              <a:rPr lang="en-US" smtClean="0"/>
              <a:t>5</a:t>
            </a:fld>
            <a:endParaRPr lang="en-US"/>
          </a:p>
        </p:txBody>
      </p:sp>
    </p:spTree>
    <p:extLst>
      <p:ext uri="{BB962C8B-B14F-4D97-AF65-F5344CB8AC3E}">
        <p14:creationId xmlns:p14="http://schemas.microsoft.com/office/powerpoint/2010/main" val="1149818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slide doesn’t have a lot of copy use the alternative layout option that has a graphic element on the bottom right corner.</a:t>
            </a:r>
          </a:p>
        </p:txBody>
      </p:sp>
      <p:sp>
        <p:nvSpPr>
          <p:cNvPr id="4" name="Slide Number Placeholder 3"/>
          <p:cNvSpPr>
            <a:spLocks noGrp="1"/>
          </p:cNvSpPr>
          <p:nvPr>
            <p:ph type="sldNum" sz="quarter" idx="5"/>
          </p:nvPr>
        </p:nvSpPr>
        <p:spPr/>
        <p:txBody>
          <a:bodyPr/>
          <a:lstStyle/>
          <a:p>
            <a:fld id="{9764202A-F0DC-5C40-898B-BEE839E45CB7}" type="slidenum">
              <a:rPr lang="en-US" smtClean="0"/>
              <a:t>6</a:t>
            </a:fld>
            <a:endParaRPr lang="en-US"/>
          </a:p>
        </p:txBody>
      </p:sp>
    </p:spTree>
    <p:extLst>
      <p:ext uri="{BB962C8B-B14F-4D97-AF65-F5344CB8AC3E}">
        <p14:creationId xmlns:p14="http://schemas.microsoft.com/office/powerpoint/2010/main" val="2479663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slide doesn’t have a lot of copy use the alternative layout option that has a graphic element on the bottom right corner.</a:t>
            </a:r>
          </a:p>
        </p:txBody>
      </p:sp>
      <p:sp>
        <p:nvSpPr>
          <p:cNvPr id="4" name="Slide Number Placeholder 3"/>
          <p:cNvSpPr>
            <a:spLocks noGrp="1"/>
          </p:cNvSpPr>
          <p:nvPr>
            <p:ph type="sldNum" sz="quarter" idx="5"/>
          </p:nvPr>
        </p:nvSpPr>
        <p:spPr/>
        <p:txBody>
          <a:bodyPr/>
          <a:lstStyle/>
          <a:p>
            <a:fld id="{9764202A-F0DC-5C40-898B-BEE839E45CB7}" type="slidenum">
              <a:rPr lang="en-US" smtClean="0"/>
              <a:t>7</a:t>
            </a:fld>
            <a:endParaRPr lang="en-US"/>
          </a:p>
        </p:txBody>
      </p:sp>
    </p:spTree>
    <p:extLst>
      <p:ext uri="{BB962C8B-B14F-4D97-AF65-F5344CB8AC3E}">
        <p14:creationId xmlns:p14="http://schemas.microsoft.com/office/powerpoint/2010/main" val="1898120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slide doesn’t have a lot of copy use the alternative layout option that has a graphic element on the bottom right corner.</a:t>
            </a:r>
          </a:p>
        </p:txBody>
      </p:sp>
      <p:sp>
        <p:nvSpPr>
          <p:cNvPr id="4" name="Slide Number Placeholder 3"/>
          <p:cNvSpPr>
            <a:spLocks noGrp="1"/>
          </p:cNvSpPr>
          <p:nvPr>
            <p:ph type="sldNum" sz="quarter" idx="5"/>
          </p:nvPr>
        </p:nvSpPr>
        <p:spPr/>
        <p:txBody>
          <a:bodyPr/>
          <a:lstStyle/>
          <a:p>
            <a:fld id="{9764202A-F0DC-5C40-898B-BEE839E45CB7}" type="slidenum">
              <a:rPr lang="en-US" smtClean="0"/>
              <a:t>8</a:t>
            </a:fld>
            <a:endParaRPr lang="en-US"/>
          </a:p>
        </p:txBody>
      </p:sp>
    </p:spTree>
    <p:extLst>
      <p:ext uri="{BB962C8B-B14F-4D97-AF65-F5344CB8AC3E}">
        <p14:creationId xmlns:p14="http://schemas.microsoft.com/office/powerpoint/2010/main" val="2032594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slide doesn’t have a lot of copy use the alternative layout option that has a graphic element on the bottom right corner.</a:t>
            </a:r>
          </a:p>
        </p:txBody>
      </p:sp>
      <p:sp>
        <p:nvSpPr>
          <p:cNvPr id="4" name="Slide Number Placeholder 3"/>
          <p:cNvSpPr>
            <a:spLocks noGrp="1"/>
          </p:cNvSpPr>
          <p:nvPr>
            <p:ph type="sldNum" sz="quarter" idx="5"/>
          </p:nvPr>
        </p:nvSpPr>
        <p:spPr/>
        <p:txBody>
          <a:bodyPr/>
          <a:lstStyle/>
          <a:p>
            <a:fld id="{9764202A-F0DC-5C40-898B-BEE839E45CB7}" type="slidenum">
              <a:rPr lang="en-US" smtClean="0"/>
              <a:t>9</a:t>
            </a:fld>
            <a:endParaRPr lang="en-US"/>
          </a:p>
        </p:txBody>
      </p:sp>
    </p:spTree>
    <p:extLst>
      <p:ext uri="{BB962C8B-B14F-4D97-AF65-F5344CB8AC3E}">
        <p14:creationId xmlns:p14="http://schemas.microsoft.com/office/powerpoint/2010/main" val="1054474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717D300-BCB5-9188-1E79-5AA7ABA3A48F}"/>
              </a:ext>
            </a:extLst>
          </p:cNvPr>
          <p:cNvSpPr>
            <a:spLocks noGrp="1"/>
          </p:cNvSpPr>
          <p:nvPr>
            <p:ph type="pic" sz="quarter" idx="13" hasCustomPrompt="1"/>
          </p:nvPr>
        </p:nvSpPr>
        <p:spPr>
          <a:xfrm>
            <a:off x="0" y="0"/>
            <a:ext cx="9144000" cy="3535200"/>
          </a:xfrm>
          <a:solidFill>
            <a:schemeClr val="tx2"/>
          </a:solidFill>
          <a:ln>
            <a:noFill/>
          </a:ln>
        </p:spPr>
        <p:txBody>
          <a:bodyPr/>
          <a:lstStyle/>
          <a:p>
            <a:r>
              <a:rPr lang="en-US" dirty="0"/>
              <a:t>Click to insert your image &amp; sent to back</a:t>
            </a:r>
          </a:p>
        </p:txBody>
      </p:sp>
      <p:sp>
        <p:nvSpPr>
          <p:cNvPr id="11" name="Rectangle 10">
            <a:extLst>
              <a:ext uri="{FF2B5EF4-FFF2-40B4-BE49-F238E27FC236}">
                <a16:creationId xmlns:a16="http://schemas.microsoft.com/office/drawing/2014/main" id="{21F4DD34-7504-B84D-F121-3D14038D1611}"/>
              </a:ext>
            </a:extLst>
          </p:cNvPr>
          <p:cNvSpPr/>
          <p:nvPr userDrawn="1"/>
        </p:nvSpPr>
        <p:spPr>
          <a:xfrm>
            <a:off x="0" y="3535200"/>
            <a:ext cx="9144000" cy="1608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icon&#10;&#10;Description automatically generated">
            <a:extLst>
              <a:ext uri="{FF2B5EF4-FFF2-40B4-BE49-F238E27FC236}">
                <a16:creationId xmlns:a16="http://schemas.microsoft.com/office/drawing/2014/main" id="{110314DD-324A-30B4-FACF-49D15E252028}"/>
              </a:ext>
            </a:extLst>
          </p:cNvPr>
          <p:cNvPicPr>
            <a:picLocks noChangeAspect="1"/>
          </p:cNvPicPr>
          <p:nvPr userDrawn="1"/>
        </p:nvPicPr>
        <p:blipFill>
          <a:blip r:embed="rId2"/>
          <a:stretch>
            <a:fillRect/>
          </a:stretch>
        </p:blipFill>
        <p:spPr>
          <a:xfrm>
            <a:off x="4699000" y="2722042"/>
            <a:ext cx="4445000" cy="2425700"/>
          </a:xfrm>
          <a:prstGeom prst="rect">
            <a:avLst/>
          </a:prstGeom>
        </p:spPr>
      </p:pic>
      <p:sp>
        <p:nvSpPr>
          <p:cNvPr id="2" name="Title 1"/>
          <p:cNvSpPr>
            <a:spLocks noGrp="1"/>
          </p:cNvSpPr>
          <p:nvPr>
            <p:ph type="ctrTitle" hasCustomPrompt="1"/>
          </p:nvPr>
        </p:nvSpPr>
        <p:spPr>
          <a:xfrm>
            <a:off x="453898" y="3771100"/>
            <a:ext cx="4195708" cy="419282"/>
          </a:xfrm>
        </p:spPr>
        <p:txBody>
          <a:bodyPr wrap="none" anchor="b" anchorCtr="0"/>
          <a:lstStyle>
            <a:lvl1pPr>
              <a:lnSpc>
                <a:spcPct val="85000"/>
              </a:lnSpc>
              <a:defRPr sz="1600"/>
            </a:lvl1pPr>
          </a:lstStyle>
          <a:p>
            <a:r>
              <a:rPr lang="en-GB" dirty="0"/>
              <a:t>CLICK TO EDIT MASTER </a:t>
            </a:r>
            <a:br>
              <a:rPr lang="en-GB" dirty="0"/>
            </a:br>
            <a:r>
              <a:rPr lang="en-GB" dirty="0"/>
              <a:t>TITLE STYLE</a:t>
            </a:r>
            <a:endParaRPr lang="en-AU" dirty="0"/>
          </a:p>
        </p:txBody>
      </p:sp>
      <p:sp>
        <p:nvSpPr>
          <p:cNvPr id="3" name="Subtitle 2"/>
          <p:cNvSpPr>
            <a:spLocks noGrp="1"/>
          </p:cNvSpPr>
          <p:nvPr>
            <p:ph type="subTitle" idx="1"/>
          </p:nvPr>
        </p:nvSpPr>
        <p:spPr>
          <a:xfrm>
            <a:off x="457199" y="4347527"/>
            <a:ext cx="3520805" cy="459470"/>
          </a:xfrm>
        </p:spPr>
        <p:txBody>
          <a:bodyPr>
            <a:normAutofit/>
          </a:bodyPr>
          <a:lstStyle>
            <a:lvl1pPr marL="0" indent="0" algn="l">
              <a:buNone/>
              <a:defRPr sz="8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6" name="Slide Number Placeholder 5"/>
          <p:cNvSpPr>
            <a:spLocks noGrp="1"/>
          </p:cNvSpPr>
          <p:nvPr>
            <p:ph type="sldNum" sz="quarter" idx="12"/>
          </p:nvPr>
        </p:nvSpPr>
        <p:spPr/>
        <p:txBody>
          <a:bodyPr/>
          <a:lstStyle/>
          <a:p>
            <a:fld id="{AA7A3392-0E37-A240-A810-0336F84F6A54}" type="slidenum">
              <a:rPr lang="en-US" smtClean="0"/>
              <a:t>‹#›</a:t>
            </a:fld>
            <a:endParaRPr lang="en-US"/>
          </a:p>
        </p:txBody>
      </p:sp>
      <p:grpSp>
        <p:nvGrpSpPr>
          <p:cNvPr id="20" name="Group 19">
            <a:extLst>
              <a:ext uri="{FF2B5EF4-FFF2-40B4-BE49-F238E27FC236}">
                <a16:creationId xmlns:a16="http://schemas.microsoft.com/office/drawing/2014/main" id="{D8F4B9FA-737A-EAA0-F7CC-300279DE967A}"/>
              </a:ext>
            </a:extLst>
          </p:cNvPr>
          <p:cNvGrpSpPr/>
          <p:nvPr userDrawn="1"/>
        </p:nvGrpSpPr>
        <p:grpSpPr>
          <a:xfrm>
            <a:off x="453898" y="457956"/>
            <a:ext cx="4064000" cy="2990508"/>
            <a:chOff x="453898" y="457956"/>
            <a:chExt cx="4064000" cy="2990508"/>
          </a:xfrm>
        </p:grpSpPr>
        <p:pic>
          <p:nvPicPr>
            <p:cNvPr id="13" name="Picture 12" descr="A black and white sign&#10;&#10;Description automatically generated with low confidence">
              <a:extLst>
                <a:ext uri="{FF2B5EF4-FFF2-40B4-BE49-F238E27FC236}">
                  <a16:creationId xmlns:a16="http://schemas.microsoft.com/office/drawing/2014/main" id="{89E47D41-A11C-97EA-9F81-BBA308B36675}"/>
                </a:ext>
              </a:extLst>
            </p:cNvPr>
            <p:cNvPicPr>
              <a:picLocks noChangeAspect="1"/>
            </p:cNvPicPr>
            <p:nvPr userDrawn="1"/>
          </p:nvPicPr>
          <p:blipFill>
            <a:blip r:embed="rId3"/>
            <a:stretch>
              <a:fillRect/>
            </a:stretch>
          </p:blipFill>
          <p:spPr>
            <a:xfrm>
              <a:off x="453898" y="2152237"/>
              <a:ext cx="2171700" cy="152400"/>
            </a:xfrm>
            <a:prstGeom prst="rect">
              <a:avLst/>
            </a:prstGeom>
          </p:spPr>
        </p:pic>
        <p:pic>
          <p:nvPicPr>
            <p:cNvPr id="15" name="Picture 14" descr="Icon&#10;&#10;Description automatically generated">
              <a:extLst>
                <a:ext uri="{FF2B5EF4-FFF2-40B4-BE49-F238E27FC236}">
                  <a16:creationId xmlns:a16="http://schemas.microsoft.com/office/drawing/2014/main" id="{BAB08915-D554-FC3A-FBBB-AAD0CD2172EB}"/>
                </a:ext>
              </a:extLst>
            </p:cNvPr>
            <p:cNvPicPr>
              <a:picLocks noChangeAspect="1"/>
            </p:cNvPicPr>
            <p:nvPr userDrawn="1"/>
          </p:nvPicPr>
          <p:blipFill>
            <a:blip r:embed="rId4"/>
            <a:stretch>
              <a:fillRect/>
            </a:stretch>
          </p:blipFill>
          <p:spPr>
            <a:xfrm>
              <a:off x="453898" y="2229264"/>
              <a:ext cx="4064000" cy="1219200"/>
            </a:xfrm>
            <a:prstGeom prst="rect">
              <a:avLst/>
            </a:prstGeom>
          </p:spPr>
        </p:pic>
        <p:pic>
          <p:nvPicPr>
            <p:cNvPr id="19" name="Picture 18" descr="A black and white logo&#10;&#10;Description automatically generated with low confidence">
              <a:extLst>
                <a:ext uri="{FF2B5EF4-FFF2-40B4-BE49-F238E27FC236}">
                  <a16:creationId xmlns:a16="http://schemas.microsoft.com/office/drawing/2014/main" id="{D1D16599-6529-F07A-6EA6-C06A8664E2C6}"/>
                </a:ext>
              </a:extLst>
            </p:cNvPr>
            <p:cNvPicPr>
              <a:picLocks noChangeAspect="1"/>
            </p:cNvPicPr>
            <p:nvPr userDrawn="1"/>
          </p:nvPicPr>
          <p:blipFill>
            <a:blip r:embed="rId5"/>
            <a:stretch>
              <a:fillRect/>
            </a:stretch>
          </p:blipFill>
          <p:spPr>
            <a:xfrm>
              <a:off x="457199" y="457956"/>
              <a:ext cx="2183147" cy="370923"/>
            </a:xfrm>
            <a:prstGeom prst="rect">
              <a:avLst/>
            </a:prstGeom>
          </p:spPr>
        </p:pic>
      </p:grpSp>
    </p:spTree>
    <p:extLst>
      <p:ext uri="{BB962C8B-B14F-4D97-AF65-F5344CB8AC3E}">
        <p14:creationId xmlns:p14="http://schemas.microsoft.com/office/powerpoint/2010/main" val="4121001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63B8157-E634-E094-AFDC-666213F80772}"/>
              </a:ext>
            </a:extLst>
          </p:cNvPr>
          <p:cNvSpPr>
            <a:spLocks noChangeAspect="1"/>
          </p:cNvSpPr>
          <p:nvPr userDrawn="1"/>
        </p:nvSpPr>
        <p:spPr>
          <a:xfrm>
            <a:off x="8813732" y="4814346"/>
            <a:ext cx="216397" cy="216397"/>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clock&#10;&#10;Description automatically generated">
            <a:extLst>
              <a:ext uri="{FF2B5EF4-FFF2-40B4-BE49-F238E27FC236}">
                <a16:creationId xmlns:a16="http://schemas.microsoft.com/office/drawing/2014/main" id="{73596589-0648-FA0F-3033-F31A1D959BEA}"/>
              </a:ext>
            </a:extLst>
          </p:cNvPr>
          <p:cNvPicPr>
            <a:picLocks noChangeAspect="1"/>
          </p:cNvPicPr>
          <p:nvPr userDrawn="1"/>
        </p:nvPicPr>
        <p:blipFill>
          <a:blip r:embed="rId2"/>
          <a:stretch>
            <a:fillRect/>
          </a:stretch>
        </p:blipFill>
        <p:spPr>
          <a:xfrm>
            <a:off x="7443942" y="276039"/>
            <a:ext cx="1239604" cy="210612"/>
          </a:xfrm>
          <a:prstGeom prst="rect">
            <a:avLst/>
          </a:prstGeom>
        </p:spPr>
      </p:pic>
      <p:sp>
        <p:nvSpPr>
          <p:cNvPr id="2" name="Date Placeholder 1"/>
          <p:cNvSpPr>
            <a:spLocks noGrp="1"/>
          </p:cNvSpPr>
          <p:nvPr>
            <p:ph type="dt" sz="half" idx="10"/>
          </p:nvPr>
        </p:nvSpPr>
        <p:spPr/>
        <p:txBody>
          <a:bodyPr/>
          <a:lstStyle/>
          <a:p>
            <a:fld id="{DD81A2A1-463C-A341-AF0E-C48D64AB3218}" type="datetime1">
              <a:rPr lang="en-AU" smtClean="0"/>
              <a:t>26/12/2024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7A3392-0E37-A240-A810-0336F84F6A54}" type="slidenum">
              <a:rPr lang="en-US" smtClean="0"/>
              <a:t>‹#›</a:t>
            </a:fld>
            <a:endParaRPr lang="en-US"/>
          </a:p>
        </p:txBody>
      </p:sp>
    </p:spTree>
    <p:extLst>
      <p:ext uri="{BB962C8B-B14F-4D97-AF65-F5344CB8AC3E}">
        <p14:creationId xmlns:p14="http://schemas.microsoft.com/office/powerpoint/2010/main" val="3735673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 - Dark Gre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885320-54CE-7E83-4FBB-5170C16C6CD9}"/>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p:cNvSpPr>
            <a:spLocks noGrp="1"/>
          </p:cNvSpPr>
          <p:nvPr>
            <p:ph type="title"/>
          </p:nvPr>
        </p:nvSpPr>
        <p:spPr>
          <a:xfrm>
            <a:off x="835923" y="1321107"/>
            <a:ext cx="5145639" cy="820225"/>
          </a:xfrm>
        </p:spPr>
        <p:txBody>
          <a:bodyPr wrap="square" anchor="b" anchorCtr="0"/>
          <a:lstStyle>
            <a:lvl1pPr algn="l">
              <a:lnSpc>
                <a:spcPct val="80000"/>
              </a:lnSpc>
              <a:defRPr sz="3300" b="1" cap="all"/>
            </a:lvl1pPr>
          </a:lstStyle>
          <a:p>
            <a:r>
              <a:rPr lang="en-US"/>
              <a:t>Click to edit Master title style</a:t>
            </a:r>
            <a:endParaRPr lang="en-AU" dirty="0"/>
          </a:p>
        </p:txBody>
      </p:sp>
      <p:sp>
        <p:nvSpPr>
          <p:cNvPr id="3" name="Text Placeholder 2"/>
          <p:cNvSpPr>
            <a:spLocks noGrp="1"/>
          </p:cNvSpPr>
          <p:nvPr>
            <p:ph type="body" idx="1"/>
          </p:nvPr>
        </p:nvSpPr>
        <p:spPr>
          <a:xfrm>
            <a:off x="842526" y="2382812"/>
            <a:ext cx="5139036" cy="307777"/>
          </a:xfrm>
        </p:spPr>
        <p:txBody>
          <a:bodyPr wrap="square" anchor="t" anchorCtr="0">
            <a:spAutoFit/>
          </a:bodyPr>
          <a:lstStyle>
            <a:lvl1pPr marL="0" indent="0">
              <a:buNone/>
              <a:defRPr sz="2000" b="0" i="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8030" y="4865419"/>
            <a:ext cx="383985" cy="175687"/>
          </a:xfrm>
        </p:spPr>
        <p:txBody>
          <a:bodyPr/>
          <a:lstStyle>
            <a:lvl1pPr>
              <a:defRPr>
                <a:solidFill>
                  <a:schemeClr val="accent5">
                    <a:lumMod val="60000"/>
                    <a:lumOff val="40000"/>
                  </a:schemeClr>
                </a:solidFill>
              </a:defRPr>
            </a:lvl1pPr>
          </a:lstStyle>
          <a:p>
            <a:fld id="{E4280ECF-59AB-1C49-85C1-A5A1638E1FB9}" type="datetime1">
              <a:rPr lang="en-AU" smtClean="0"/>
              <a:t>26/12/2024</a:t>
            </a:fld>
            <a:endParaRPr lang="en-US" dirty="0"/>
          </a:p>
        </p:txBody>
      </p:sp>
      <p:sp>
        <p:nvSpPr>
          <p:cNvPr id="5" name="Footer Placeholder 4"/>
          <p:cNvSpPr>
            <a:spLocks noGrp="1"/>
          </p:cNvSpPr>
          <p:nvPr>
            <p:ph type="ftr" sz="quarter" idx="11"/>
          </p:nvPr>
        </p:nvSpPr>
        <p:spPr>
          <a:xfrm>
            <a:off x="1292960" y="4865419"/>
            <a:ext cx="2839663" cy="175687"/>
          </a:xfrm>
        </p:spPr>
        <p:txBody>
          <a:bodyPr/>
          <a:lstStyle>
            <a:lvl1pPr>
              <a:defRPr>
                <a:solidFill>
                  <a:schemeClr val="accent5">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8792276" y="4865420"/>
            <a:ext cx="216397" cy="188720"/>
          </a:xfrm>
        </p:spPr>
        <p:txBody>
          <a:bodyPr/>
          <a:lstStyle>
            <a:lvl1pPr>
              <a:defRPr>
                <a:solidFill>
                  <a:schemeClr val="accent5">
                    <a:lumMod val="60000"/>
                    <a:lumOff val="40000"/>
                  </a:schemeClr>
                </a:solidFill>
              </a:defRPr>
            </a:lvl1pPr>
          </a:lstStyle>
          <a:p>
            <a:fld id="{AA7A3392-0E37-A240-A810-0336F84F6A54}" type="slidenum">
              <a:rPr lang="en-US" smtClean="0"/>
              <a:pPr/>
              <a:t>‹#›</a:t>
            </a:fld>
            <a:endParaRPr lang="en-US" dirty="0"/>
          </a:p>
        </p:txBody>
      </p:sp>
      <p:pic>
        <p:nvPicPr>
          <p:cNvPr id="10" name="Picture 9">
            <a:extLst>
              <a:ext uri="{FF2B5EF4-FFF2-40B4-BE49-F238E27FC236}">
                <a16:creationId xmlns:a16="http://schemas.microsoft.com/office/drawing/2014/main" id="{93E78C39-9F04-C19E-F917-209B599B1BB7}"/>
              </a:ext>
            </a:extLst>
          </p:cNvPr>
          <p:cNvPicPr>
            <a:picLocks noChangeAspect="1"/>
          </p:cNvPicPr>
          <p:nvPr userDrawn="1"/>
        </p:nvPicPr>
        <p:blipFill>
          <a:blip r:embed="rId3"/>
          <a:srcRect/>
          <a:stretch/>
        </p:blipFill>
        <p:spPr>
          <a:xfrm>
            <a:off x="868030" y="4380728"/>
            <a:ext cx="1845459" cy="313549"/>
          </a:xfrm>
          <a:prstGeom prst="rect">
            <a:avLst/>
          </a:prstGeom>
        </p:spPr>
      </p:pic>
    </p:spTree>
    <p:extLst>
      <p:ext uri="{BB962C8B-B14F-4D97-AF65-F5344CB8AC3E}">
        <p14:creationId xmlns:p14="http://schemas.microsoft.com/office/powerpoint/2010/main" val="340795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 Gree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885320-54CE-7E83-4FBB-5170C16C6CD9}"/>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p:cNvSpPr>
            <a:spLocks noGrp="1"/>
          </p:cNvSpPr>
          <p:nvPr>
            <p:ph type="title"/>
          </p:nvPr>
        </p:nvSpPr>
        <p:spPr>
          <a:xfrm>
            <a:off x="835923" y="1321107"/>
            <a:ext cx="5145639" cy="820225"/>
          </a:xfrm>
        </p:spPr>
        <p:txBody>
          <a:bodyPr wrap="square" anchor="b" anchorCtr="0"/>
          <a:lstStyle>
            <a:lvl1pPr algn="l">
              <a:lnSpc>
                <a:spcPct val="80000"/>
              </a:lnSpc>
              <a:defRPr sz="3300" b="1" cap="all">
                <a:solidFill>
                  <a:srgbClr val="000000"/>
                </a:solidFill>
              </a:defRPr>
            </a:lvl1pPr>
          </a:lstStyle>
          <a:p>
            <a:r>
              <a:rPr lang="en-US"/>
              <a:t>Click to edit Master title style</a:t>
            </a:r>
            <a:endParaRPr lang="en-AU" dirty="0"/>
          </a:p>
        </p:txBody>
      </p:sp>
      <p:sp>
        <p:nvSpPr>
          <p:cNvPr id="3" name="Text Placeholder 2"/>
          <p:cNvSpPr>
            <a:spLocks noGrp="1"/>
          </p:cNvSpPr>
          <p:nvPr>
            <p:ph type="body" idx="1"/>
          </p:nvPr>
        </p:nvSpPr>
        <p:spPr>
          <a:xfrm>
            <a:off x="842526" y="2382812"/>
            <a:ext cx="5139036" cy="307777"/>
          </a:xfrm>
        </p:spPr>
        <p:txBody>
          <a:bodyPr wrap="square" anchor="t" anchorCtr="0">
            <a:spAutoFit/>
          </a:bodyPr>
          <a:lstStyle>
            <a:lvl1pPr marL="0" indent="0">
              <a:buNone/>
              <a:defRPr sz="2000" b="0" i="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8030" y="4865419"/>
            <a:ext cx="383985" cy="175687"/>
          </a:xfrm>
        </p:spPr>
        <p:txBody>
          <a:bodyPr/>
          <a:lstStyle>
            <a:lvl1pPr>
              <a:defRPr>
                <a:solidFill>
                  <a:schemeClr val="tx1"/>
                </a:solidFill>
              </a:defRPr>
            </a:lvl1pPr>
          </a:lstStyle>
          <a:p>
            <a:fld id="{2FC8054B-8E4F-994F-9D08-37332B889707}" type="datetime1">
              <a:rPr lang="en-AU" smtClean="0"/>
              <a:t>26/12/2024</a:t>
            </a:fld>
            <a:endParaRPr lang="en-US" dirty="0"/>
          </a:p>
        </p:txBody>
      </p:sp>
      <p:sp>
        <p:nvSpPr>
          <p:cNvPr id="5" name="Footer Placeholder 4"/>
          <p:cNvSpPr>
            <a:spLocks noGrp="1"/>
          </p:cNvSpPr>
          <p:nvPr>
            <p:ph type="ftr" sz="quarter" idx="11"/>
          </p:nvPr>
        </p:nvSpPr>
        <p:spPr>
          <a:xfrm>
            <a:off x="1292960" y="4865419"/>
            <a:ext cx="2839663" cy="175687"/>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8792276" y="4865420"/>
            <a:ext cx="216397" cy="188720"/>
          </a:xfrm>
        </p:spPr>
        <p:txBody>
          <a:bodyPr/>
          <a:lstStyle>
            <a:lvl1pPr>
              <a:defRPr>
                <a:solidFill>
                  <a:schemeClr val="tx1"/>
                </a:solidFill>
              </a:defRPr>
            </a:lvl1pPr>
          </a:lstStyle>
          <a:p>
            <a:fld id="{AA7A3392-0E37-A240-A810-0336F84F6A54}" type="slidenum">
              <a:rPr lang="en-US" smtClean="0"/>
              <a:pPr/>
              <a:t>‹#›</a:t>
            </a:fld>
            <a:endParaRPr lang="en-US" dirty="0"/>
          </a:p>
        </p:txBody>
      </p:sp>
      <p:pic>
        <p:nvPicPr>
          <p:cNvPr id="10" name="Picture 9">
            <a:extLst>
              <a:ext uri="{FF2B5EF4-FFF2-40B4-BE49-F238E27FC236}">
                <a16:creationId xmlns:a16="http://schemas.microsoft.com/office/drawing/2014/main" id="{93E78C39-9F04-C19E-F917-209B599B1BB7}"/>
              </a:ext>
            </a:extLst>
          </p:cNvPr>
          <p:cNvPicPr>
            <a:picLocks noChangeAspect="1"/>
          </p:cNvPicPr>
          <p:nvPr userDrawn="1"/>
        </p:nvPicPr>
        <p:blipFill>
          <a:blip r:embed="rId3"/>
          <a:srcRect/>
          <a:stretch/>
        </p:blipFill>
        <p:spPr>
          <a:xfrm>
            <a:off x="868030" y="4380728"/>
            <a:ext cx="1845459" cy="313549"/>
          </a:xfrm>
          <a:prstGeom prst="rect">
            <a:avLst/>
          </a:prstGeom>
        </p:spPr>
      </p:pic>
    </p:spTree>
    <p:extLst>
      <p:ext uri="{BB962C8B-B14F-4D97-AF65-F5344CB8AC3E}">
        <p14:creationId xmlns:p14="http://schemas.microsoft.com/office/powerpoint/2010/main" val="234440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 - MidGre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885320-54CE-7E83-4FBB-5170C16C6CD9}"/>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p:cNvSpPr>
            <a:spLocks noGrp="1"/>
          </p:cNvSpPr>
          <p:nvPr>
            <p:ph type="title"/>
          </p:nvPr>
        </p:nvSpPr>
        <p:spPr>
          <a:xfrm>
            <a:off x="835923" y="1321107"/>
            <a:ext cx="5145639" cy="820225"/>
          </a:xfrm>
        </p:spPr>
        <p:txBody>
          <a:bodyPr wrap="square" anchor="b" anchorCtr="0"/>
          <a:lstStyle>
            <a:lvl1pPr algn="l">
              <a:lnSpc>
                <a:spcPct val="80000"/>
              </a:lnSpc>
              <a:defRPr sz="3300" b="1" cap="all">
                <a:solidFill>
                  <a:schemeClr val="tx1"/>
                </a:solidFill>
              </a:defRPr>
            </a:lvl1pPr>
          </a:lstStyle>
          <a:p>
            <a:r>
              <a:rPr lang="en-US"/>
              <a:t>Click to edit Master title style</a:t>
            </a:r>
            <a:endParaRPr lang="en-AU" dirty="0"/>
          </a:p>
        </p:txBody>
      </p:sp>
      <p:sp>
        <p:nvSpPr>
          <p:cNvPr id="3" name="Text Placeholder 2"/>
          <p:cNvSpPr>
            <a:spLocks noGrp="1"/>
          </p:cNvSpPr>
          <p:nvPr>
            <p:ph type="body" idx="1"/>
          </p:nvPr>
        </p:nvSpPr>
        <p:spPr>
          <a:xfrm>
            <a:off x="842526" y="2382812"/>
            <a:ext cx="5139036" cy="307777"/>
          </a:xfrm>
        </p:spPr>
        <p:txBody>
          <a:bodyPr wrap="square" anchor="t" anchorCtr="0">
            <a:spAutoFit/>
          </a:bodyPr>
          <a:lstStyle>
            <a:lvl1pPr marL="0" indent="0">
              <a:buNone/>
              <a:defRPr sz="2000" b="0" i="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8030" y="4865419"/>
            <a:ext cx="383985" cy="175687"/>
          </a:xfrm>
        </p:spPr>
        <p:txBody>
          <a:bodyPr/>
          <a:lstStyle>
            <a:lvl1pPr>
              <a:defRPr>
                <a:solidFill>
                  <a:schemeClr val="accent6"/>
                </a:solidFill>
              </a:defRPr>
            </a:lvl1pPr>
          </a:lstStyle>
          <a:p>
            <a:fld id="{ED476BE4-CFF8-4742-8BE8-DB72891182D6}" type="datetime1">
              <a:rPr lang="en-AU" smtClean="0"/>
              <a:t>26/12/2024</a:t>
            </a:fld>
            <a:endParaRPr lang="en-US" dirty="0"/>
          </a:p>
        </p:txBody>
      </p:sp>
      <p:sp>
        <p:nvSpPr>
          <p:cNvPr id="5" name="Footer Placeholder 4"/>
          <p:cNvSpPr>
            <a:spLocks noGrp="1"/>
          </p:cNvSpPr>
          <p:nvPr>
            <p:ph type="ftr" sz="quarter" idx="11"/>
          </p:nvPr>
        </p:nvSpPr>
        <p:spPr>
          <a:xfrm>
            <a:off x="1292960" y="4865419"/>
            <a:ext cx="2839663" cy="175687"/>
          </a:xfrm>
        </p:spPr>
        <p:txBody>
          <a:bodyPr/>
          <a:lstStyle>
            <a:lvl1pPr>
              <a:defRPr>
                <a:solidFill>
                  <a:schemeClr val="accent6"/>
                </a:solidFill>
              </a:defRPr>
            </a:lvl1pPr>
          </a:lstStyle>
          <a:p>
            <a:endParaRPr lang="en-US" dirty="0"/>
          </a:p>
        </p:txBody>
      </p:sp>
      <p:sp>
        <p:nvSpPr>
          <p:cNvPr id="6" name="Slide Number Placeholder 5"/>
          <p:cNvSpPr>
            <a:spLocks noGrp="1"/>
          </p:cNvSpPr>
          <p:nvPr>
            <p:ph type="sldNum" sz="quarter" idx="12"/>
          </p:nvPr>
        </p:nvSpPr>
        <p:spPr>
          <a:xfrm>
            <a:off x="8792276" y="4865420"/>
            <a:ext cx="216397" cy="188720"/>
          </a:xfrm>
        </p:spPr>
        <p:txBody>
          <a:bodyPr/>
          <a:lstStyle>
            <a:lvl1pPr>
              <a:defRPr>
                <a:solidFill>
                  <a:schemeClr val="accent6">
                    <a:lumMod val="60000"/>
                    <a:lumOff val="40000"/>
                  </a:schemeClr>
                </a:solidFill>
              </a:defRPr>
            </a:lvl1pPr>
          </a:lstStyle>
          <a:p>
            <a:fld id="{AA7A3392-0E37-A240-A810-0336F84F6A54}" type="slidenum">
              <a:rPr lang="en-US" smtClean="0"/>
              <a:pPr/>
              <a:t>‹#›</a:t>
            </a:fld>
            <a:endParaRPr lang="en-US" dirty="0"/>
          </a:p>
        </p:txBody>
      </p:sp>
      <p:pic>
        <p:nvPicPr>
          <p:cNvPr id="10" name="Picture 9">
            <a:extLst>
              <a:ext uri="{FF2B5EF4-FFF2-40B4-BE49-F238E27FC236}">
                <a16:creationId xmlns:a16="http://schemas.microsoft.com/office/drawing/2014/main" id="{93E78C39-9F04-C19E-F917-209B599B1BB7}"/>
              </a:ext>
            </a:extLst>
          </p:cNvPr>
          <p:cNvPicPr>
            <a:picLocks noChangeAspect="1"/>
          </p:cNvPicPr>
          <p:nvPr userDrawn="1"/>
        </p:nvPicPr>
        <p:blipFill>
          <a:blip r:embed="rId3"/>
          <a:srcRect/>
          <a:stretch/>
        </p:blipFill>
        <p:spPr>
          <a:xfrm>
            <a:off x="868030" y="4380728"/>
            <a:ext cx="1845459" cy="313549"/>
          </a:xfrm>
          <a:prstGeom prst="rect">
            <a:avLst/>
          </a:prstGeom>
        </p:spPr>
      </p:pic>
    </p:spTree>
    <p:extLst>
      <p:ext uri="{BB962C8B-B14F-4D97-AF65-F5344CB8AC3E}">
        <p14:creationId xmlns:p14="http://schemas.microsoft.com/office/powerpoint/2010/main" val="65466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Slide Gree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885320-54CE-7E83-4FBB-5170C16C6CD9}"/>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p:cNvSpPr>
            <a:spLocks noGrp="1"/>
          </p:cNvSpPr>
          <p:nvPr>
            <p:ph type="title"/>
          </p:nvPr>
        </p:nvSpPr>
        <p:spPr>
          <a:xfrm>
            <a:off x="835923" y="1321107"/>
            <a:ext cx="5145639" cy="820225"/>
          </a:xfrm>
        </p:spPr>
        <p:txBody>
          <a:bodyPr wrap="square" anchor="b" anchorCtr="0"/>
          <a:lstStyle>
            <a:lvl1pPr algn="l">
              <a:lnSpc>
                <a:spcPct val="80000"/>
              </a:lnSpc>
              <a:defRPr sz="3300" b="1" cap="all">
                <a:solidFill>
                  <a:schemeClr val="bg2"/>
                </a:solidFill>
              </a:defRPr>
            </a:lvl1pPr>
          </a:lstStyle>
          <a:p>
            <a:r>
              <a:rPr lang="en-US"/>
              <a:t>Click to edit Master title style</a:t>
            </a:r>
            <a:endParaRPr lang="en-AU" dirty="0"/>
          </a:p>
        </p:txBody>
      </p:sp>
      <p:sp>
        <p:nvSpPr>
          <p:cNvPr id="3" name="Text Placeholder 2"/>
          <p:cNvSpPr>
            <a:spLocks noGrp="1"/>
          </p:cNvSpPr>
          <p:nvPr>
            <p:ph type="body" idx="1"/>
          </p:nvPr>
        </p:nvSpPr>
        <p:spPr>
          <a:xfrm>
            <a:off x="842526" y="2382812"/>
            <a:ext cx="5139036" cy="307777"/>
          </a:xfrm>
        </p:spPr>
        <p:txBody>
          <a:bodyPr wrap="square" anchor="t" anchorCtr="0">
            <a:spAutoFit/>
          </a:bodyPr>
          <a:lstStyle>
            <a:lvl1pPr marL="0" indent="0">
              <a:buNone/>
              <a:defRPr sz="2000" b="0" i="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8030" y="4865419"/>
            <a:ext cx="424930" cy="175687"/>
          </a:xfrm>
        </p:spPr>
        <p:txBody>
          <a:bodyPr/>
          <a:lstStyle>
            <a:lvl1pPr>
              <a:defRPr>
                <a:solidFill>
                  <a:schemeClr val="accent6"/>
                </a:solidFill>
              </a:defRPr>
            </a:lvl1pPr>
          </a:lstStyle>
          <a:p>
            <a:fld id="{D3EE2001-85F9-3D4A-AB03-3542FACC1046}" type="datetime1">
              <a:rPr lang="en-AU" smtClean="0"/>
              <a:t>26/12/2024</a:t>
            </a:fld>
            <a:endParaRPr lang="en-US" dirty="0"/>
          </a:p>
        </p:txBody>
      </p:sp>
      <p:sp>
        <p:nvSpPr>
          <p:cNvPr id="5" name="Footer Placeholder 4"/>
          <p:cNvSpPr>
            <a:spLocks noGrp="1"/>
          </p:cNvSpPr>
          <p:nvPr>
            <p:ph type="ftr" sz="quarter" idx="11"/>
          </p:nvPr>
        </p:nvSpPr>
        <p:spPr>
          <a:xfrm>
            <a:off x="1356460" y="4865419"/>
            <a:ext cx="2839663" cy="175687"/>
          </a:xfrm>
        </p:spPr>
        <p:txBody>
          <a:bodyPr/>
          <a:lstStyle>
            <a:lvl1pPr>
              <a:defRPr>
                <a:solidFill>
                  <a:schemeClr val="accent6"/>
                </a:solidFill>
              </a:defRPr>
            </a:lvl1pPr>
          </a:lstStyle>
          <a:p>
            <a:endParaRPr lang="en-US" dirty="0"/>
          </a:p>
        </p:txBody>
      </p:sp>
      <p:sp>
        <p:nvSpPr>
          <p:cNvPr id="6" name="Slide Number Placeholder 5"/>
          <p:cNvSpPr>
            <a:spLocks noGrp="1"/>
          </p:cNvSpPr>
          <p:nvPr>
            <p:ph type="sldNum" sz="quarter" idx="12"/>
          </p:nvPr>
        </p:nvSpPr>
        <p:spPr>
          <a:xfrm>
            <a:off x="8792276" y="4865420"/>
            <a:ext cx="216397" cy="188720"/>
          </a:xfrm>
        </p:spPr>
        <p:txBody>
          <a:bodyPr/>
          <a:lstStyle>
            <a:lvl1pPr>
              <a:defRPr>
                <a:solidFill>
                  <a:schemeClr val="accent6"/>
                </a:solidFill>
              </a:defRPr>
            </a:lvl1pPr>
          </a:lstStyle>
          <a:p>
            <a:fld id="{AA7A3392-0E37-A240-A810-0336F84F6A54}" type="slidenum">
              <a:rPr lang="en-US" smtClean="0"/>
              <a:pPr/>
              <a:t>‹#›</a:t>
            </a:fld>
            <a:endParaRPr lang="en-US" dirty="0"/>
          </a:p>
        </p:txBody>
      </p:sp>
      <p:pic>
        <p:nvPicPr>
          <p:cNvPr id="10" name="Picture 9">
            <a:extLst>
              <a:ext uri="{FF2B5EF4-FFF2-40B4-BE49-F238E27FC236}">
                <a16:creationId xmlns:a16="http://schemas.microsoft.com/office/drawing/2014/main" id="{93E78C39-9F04-C19E-F917-209B599B1BB7}"/>
              </a:ext>
            </a:extLst>
          </p:cNvPr>
          <p:cNvPicPr>
            <a:picLocks noChangeAspect="1"/>
          </p:cNvPicPr>
          <p:nvPr userDrawn="1"/>
        </p:nvPicPr>
        <p:blipFill>
          <a:blip r:embed="rId3"/>
          <a:srcRect/>
          <a:stretch/>
        </p:blipFill>
        <p:spPr>
          <a:xfrm>
            <a:off x="868030" y="4380728"/>
            <a:ext cx="1845459" cy="313548"/>
          </a:xfrm>
          <a:prstGeom prst="rect">
            <a:avLst/>
          </a:prstGeom>
        </p:spPr>
      </p:pic>
    </p:spTree>
    <p:extLst>
      <p:ext uri="{BB962C8B-B14F-4D97-AF65-F5344CB8AC3E}">
        <p14:creationId xmlns:p14="http://schemas.microsoft.com/office/powerpoint/2010/main" val="3072658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6CCF3919-EBD0-E0B7-880B-7A1CE9DE0944}"/>
              </a:ext>
            </a:extLst>
          </p:cNvPr>
          <p:cNvSpPr>
            <a:spLocks noChangeAspect="1"/>
          </p:cNvSpPr>
          <p:nvPr userDrawn="1"/>
        </p:nvSpPr>
        <p:spPr>
          <a:xfrm>
            <a:off x="8813732" y="4814346"/>
            <a:ext cx="216397" cy="216397"/>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cap="all" baseline="0">
                <a:solidFill>
                  <a:schemeClr val="bg2"/>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p:cNvSpPr>
            <a:spLocks noGrp="1"/>
          </p:cNvSpPr>
          <p:nvPr>
            <p:ph type="dt" sz="half" idx="10"/>
          </p:nvPr>
        </p:nvSpPr>
        <p:spPr>
          <a:xfrm>
            <a:off x="696374" y="4865419"/>
            <a:ext cx="430751" cy="175687"/>
          </a:xfrm>
        </p:spPr>
        <p:txBody>
          <a:bodyPr/>
          <a:lstStyle/>
          <a:p>
            <a:fld id="{19019DC8-A918-E144-9ABB-1DA7476A2AEA}" type="datetime1">
              <a:rPr lang="en-AU" smtClean="0"/>
              <a:t>26/12/2024</a:t>
            </a:fld>
            <a:endParaRPr lang="en-US" dirty="0"/>
          </a:p>
        </p:txBody>
      </p:sp>
      <p:sp>
        <p:nvSpPr>
          <p:cNvPr id="5" name="Footer Placeholder 4"/>
          <p:cNvSpPr>
            <a:spLocks noGrp="1"/>
          </p:cNvSpPr>
          <p:nvPr>
            <p:ph type="ftr" sz="quarter" idx="11"/>
          </p:nvPr>
        </p:nvSpPr>
        <p:spPr>
          <a:xfrm>
            <a:off x="1181100" y="4865419"/>
            <a:ext cx="2757642" cy="175687"/>
          </a:xfrm>
        </p:spPr>
        <p:txBody>
          <a:bodyPr/>
          <a:lstStyle/>
          <a:p>
            <a:endParaRPr lang="en-US" dirty="0"/>
          </a:p>
        </p:txBody>
      </p:sp>
      <p:sp>
        <p:nvSpPr>
          <p:cNvPr id="6" name="Slide Number Placeholder 5"/>
          <p:cNvSpPr>
            <a:spLocks noGrp="1"/>
          </p:cNvSpPr>
          <p:nvPr>
            <p:ph type="sldNum" sz="quarter" idx="12"/>
          </p:nvPr>
        </p:nvSpPr>
        <p:spPr>
          <a:xfrm>
            <a:off x="8813732" y="4865420"/>
            <a:ext cx="216397" cy="188720"/>
          </a:xfrm>
        </p:spPr>
        <p:txBody>
          <a:bodyPr/>
          <a:lstStyle/>
          <a:p>
            <a:fld id="{AA7A3392-0E37-A240-A810-0336F84F6A54}" type="slidenum">
              <a:rPr lang="en-US" smtClean="0"/>
              <a:t>‹#›</a:t>
            </a:fld>
            <a:endParaRPr lang="en-US"/>
          </a:p>
        </p:txBody>
      </p:sp>
      <p:sp>
        <p:nvSpPr>
          <p:cNvPr id="10" name="Text Placeholder 9">
            <a:extLst>
              <a:ext uri="{FF2B5EF4-FFF2-40B4-BE49-F238E27FC236}">
                <a16:creationId xmlns:a16="http://schemas.microsoft.com/office/drawing/2014/main" id="{91EC2169-0920-40F1-A9D8-391C94E7B4EE}"/>
              </a:ext>
            </a:extLst>
          </p:cNvPr>
          <p:cNvSpPr>
            <a:spLocks noGrp="1"/>
          </p:cNvSpPr>
          <p:nvPr>
            <p:ph type="body" sz="quarter" idx="13" hasCustomPrompt="1"/>
          </p:nvPr>
        </p:nvSpPr>
        <p:spPr>
          <a:xfrm>
            <a:off x="693738" y="1192137"/>
            <a:ext cx="7989887" cy="193675"/>
          </a:xfrm>
        </p:spPr>
        <p:txBody>
          <a:bodyPr>
            <a:noAutofit/>
          </a:bodyPr>
          <a:lstStyle>
            <a:lvl1pPr marL="0" indent="0">
              <a:buFontTx/>
              <a:buNone/>
              <a:defRPr sz="1100" b="1">
                <a:solidFill>
                  <a:schemeClr val="accent5"/>
                </a:solidFill>
                <a:latin typeface="+mj-lt"/>
              </a:defRPr>
            </a:lvl1pPr>
            <a:lvl2pPr marL="134937" indent="0">
              <a:buFontTx/>
              <a:buNone/>
              <a:defRPr sz="1100" b="1">
                <a:solidFill>
                  <a:schemeClr val="bg2"/>
                </a:solidFill>
                <a:latin typeface="+mj-lt"/>
              </a:defRPr>
            </a:lvl2pPr>
            <a:lvl3pPr marL="273050" indent="0">
              <a:buFontTx/>
              <a:buNone/>
              <a:defRPr sz="1100" b="1">
                <a:solidFill>
                  <a:schemeClr val="bg2"/>
                </a:solidFill>
                <a:latin typeface="+mj-lt"/>
              </a:defRPr>
            </a:lvl3pPr>
            <a:lvl4pPr marL="401637" indent="0">
              <a:buFontTx/>
              <a:buNone/>
              <a:defRPr sz="1100" b="1">
                <a:solidFill>
                  <a:schemeClr val="bg2"/>
                </a:solidFill>
                <a:latin typeface="+mj-lt"/>
              </a:defRPr>
            </a:lvl4pPr>
            <a:lvl5pPr marL="533400" indent="0">
              <a:buFontTx/>
              <a:buNone/>
              <a:defRPr sz="1100" b="1">
                <a:solidFill>
                  <a:schemeClr val="bg2"/>
                </a:solidFill>
                <a:latin typeface="+mj-lt"/>
              </a:defRPr>
            </a:lvl5pPr>
          </a:lstStyle>
          <a:p>
            <a:pPr lvl="0"/>
            <a:r>
              <a:rPr lang="en-GB" dirty="0"/>
              <a:t>SUB HEADING IF NEEDED. OPEN SANS BOLD</a:t>
            </a:r>
            <a:endParaRPr lang="en-US" dirty="0"/>
          </a:p>
        </p:txBody>
      </p:sp>
      <p:pic>
        <p:nvPicPr>
          <p:cNvPr id="12" name="Picture 11" descr="A picture containing text, clock&#10;&#10;Description automatically generated">
            <a:extLst>
              <a:ext uri="{FF2B5EF4-FFF2-40B4-BE49-F238E27FC236}">
                <a16:creationId xmlns:a16="http://schemas.microsoft.com/office/drawing/2014/main" id="{CD65DD78-74F7-B25E-F596-765E0A220BDC}"/>
              </a:ext>
            </a:extLst>
          </p:cNvPr>
          <p:cNvPicPr>
            <a:picLocks noChangeAspect="1"/>
          </p:cNvPicPr>
          <p:nvPr userDrawn="1"/>
        </p:nvPicPr>
        <p:blipFill>
          <a:blip r:embed="rId2"/>
          <a:stretch>
            <a:fillRect/>
          </a:stretch>
        </p:blipFill>
        <p:spPr>
          <a:xfrm>
            <a:off x="7443942" y="276039"/>
            <a:ext cx="1239604" cy="210612"/>
          </a:xfrm>
          <a:prstGeom prst="rect">
            <a:avLst/>
          </a:prstGeom>
        </p:spPr>
      </p:pic>
    </p:spTree>
    <p:extLst>
      <p:ext uri="{BB962C8B-B14F-4D97-AF65-F5344CB8AC3E}">
        <p14:creationId xmlns:p14="http://schemas.microsoft.com/office/powerpoint/2010/main" val="4245012140"/>
      </p:ext>
    </p:extLst>
  </p:cSld>
  <p:clrMapOvr>
    <a:masterClrMapping/>
  </p:clrMapOvr>
  <p:extLst>
    <p:ext uri="{DCECCB84-F9BA-43D5-87BE-67443E8EF086}">
      <p15:sldGuideLst xmlns:p15="http://schemas.microsoft.com/office/powerpoint/2012/main">
        <p15:guide id="1" orient="horz" pos="599" userDrawn="1">
          <p15:clr>
            <a:srgbClr val="FBAE40"/>
          </p15:clr>
        </p15:guide>
        <p15:guide id="2" pos="431" userDrawn="1">
          <p15:clr>
            <a:srgbClr val="FBAE40"/>
          </p15:clr>
        </p15:guide>
        <p15:guide id="4" orient="horz" pos="1015" userDrawn="1">
          <p15:clr>
            <a:srgbClr val="FBAE40"/>
          </p15:clr>
        </p15:guide>
        <p15:guide id="5" orient="horz" pos="3119" userDrawn="1">
          <p15:clr>
            <a:srgbClr val="FBAE40"/>
          </p15:clr>
        </p15:guide>
        <p15:guide id="6" orient="horz" pos="82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Graphic">
    <p:spTree>
      <p:nvGrpSpPr>
        <p:cNvPr id="1" name=""/>
        <p:cNvGrpSpPr/>
        <p:nvPr/>
      </p:nvGrpSpPr>
      <p:grpSpPr>
        <a:xfrm>
          <a:off x="0" y="0"/>
          <a:ext cx="0" cy="0"/>
          <a:chOff x="0" y="0"/>
          <a:chExt cx="0" cy="0"/>
        </a:xfrm>
      </p:grpSpPr>
      <p:pic>
        <p:nvPicPr>
          <p:cNvPr id="8" name="Picture 7" descr="Qr code&#10;&#10;Description automatically generated">
            <a:extLst>
              <a:ext uri="{FF2B5EF4-FFF2-40B4-BE49-F238E27FC236}">
                <a16:creationId xmlns:a16="http://schemas.microsoft.com/office/drawing/2014/main" id="{F1A1C1E3-E3D2-5A4E-5AD5-77A2CB4DA739}"/>
              </a:ext>
            </a:extLst>
          </p:cNvPr>
          <p:cNvPicPr>
            <a:picLocks noChangeAspect="1"/>
          </p:cNvPicPr>
          <p:nvPr userDrawn="1"/>
        </p:nvPicPr>
        <p:blipFill>
          <a:blip r:embed="rId2"/>
          <a:stretch>
            <a:fillRect/>
          </a:stretch>
        </p:blipFill>
        <p:spPr>
          <a:xfrm>
            <a:off x="6781800" y="2781300"/>
            <a:ext cx="2362200" cy="2362200"/>
          </a:xfrm>
          <a:prstGeom prst="rect">
            <a:avLst/>
          </a:prstGeom>
        </p:spPr>
      </p:pic>
      <p:sp>
        <p:nvSpPr>
          <p:cNvPr id="2" name="Title 1"/>
          <p:cNvSpPr>
            <a:spLocks noGrp="1"/>
          </p:cNvSpPr>
          <p:nvPr>
            <p:ph type="title"/>
          </p:nvPr>
        </p:nvSpPr>
        <p:spPr/>
        <p:txBody>
          <a:bodyPr/>
          <a:lstStyle>
            <a:lvl1pPr>
              <a:defRPr cap="all" baseline="0">
                <a:solidFill>
                  <a:schemeClr val="bg2"/>
                </a:solidFill>
              </a:defRPr>
            </a:lvl1pPr>
          </a:lstStyle>
          <a:p>
            <a:r>
              <a:rPr lang="en-US"/>
              <a:t>Click to edit Master title style</a:t>
            </a:r>
            <a:endParaRPr lang="en-AU" dirty="0"/>
          </a:p>
        </p:txBody>
      </p:sp>
      <p:sp>
        <p:nvSpPr>
          <p:cNvPr id="3" name="Content Placeholder 2"/>
          <p:cNvSpPr>
            <a:spLocks noGrp="1"/>
          </p:cNvSpPr>
          <p:nvPr>
            <p:ph idx="1"/>
          </p:nvPr>
        </p:nvSpPr>
        <p:spPr>
          <a:xfrm>
            <a:off x="696374" y="1481319"/>
            <a:ext cx="5938803" cy="325903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p:cNvSpPr>
            <a:spLocks noGrp="1"/>
          </p:cNvSpPr>
          <p:nvPr>
            <p:ph type="dt" sz="half" idx="10"/>
          </p:nvPr>
        </p:nvSpPr>
        <p:spPr/>
        <p:txBody>
          <a:bodyPr/>
          <a:lstStyle/>
          <a:p>
            <a:fld id="{0DDBD78E-2B1E-CD4B-8BF7-F906AA452EEF}" type="datetime1">
              <a:rPr lang="en-AU" smtClean="0"/>
              <a:t>26/12/2024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813732" y="4865420"/>
            <a:ext cx="216397" cy="188720"/>
          </a:xfrm>
        </p:spPr>
        <p:txBody>
          <a:bodyPr/>
          <a:lstStyle/>
          <a:p>
            <a:fld id="{AA7A3392-0E37-A240-A810-0336F84F6A54}" type="slidenum">
              <a:rPr lang="en-US" smtClean="0"/>
              <a:t>‹#›</a:t>
            </a:fld>
            <a:endParaRPr lang="en-US"/>
          </a:p>
        </p:txBody>
      </p:sp>
      <p:sp>
        <p:nvSpPr>
          <p:cNvPr id="10" name="Text Placeholder 9">
            <a:extLst>
              <a:ext uri="{FF2B5EF4-FFF2-40B4-BE49-F238E27FC236}">
                <a16:creationId xmlns:a16="http://schemas.microsoft.com/office/drawing/2014/main" id="{91EC2169-0920-40F1-A9D8-391C94E7B4EE}"/>
              </a:ext>
            </a:extLst>
          </p:cNvPr>
          <p:cNvSpPr>
            <a:spLocks noGrp="1"/>
          </p:cNvSpPr>
          <p:nvPr>
            <p:ph type="body" sz="quarter" idx="13" hasCustomPrompt="1"/>
          </p:nvPr>
        </p:nvSpPr>
        <p:spPr>
          <a:xfrm>
            <a:off x="693738" y="1192137"/>
            <a:ext cx="5938403" cy="193675"/>
          </a:xfrm>
        </p:spPr>
        <p:txBody>
          <a:bodyPr>
            <a:noAutofit/>
          </a:bodyPr>
          <a:lstStyle>
            <a:lvl1pPr marL="0" indent="0">
              <a:buFontTx/>
              <a:buNone/>
              <a:defRPr sz="1100" b="1">
                <a:solidFill>
                  <a:schemeClr val="accent5"/>
                </a:solidFill>
                <a:latin typeface="+mj-lt"/>
              </a:defRPr>
            </a:lvl1pPr>
            <a:lvl2pPr marL="134937" indent="0">
              <a:buFontTx/>
              <a:buNone/>
              <a:defRPr sz="1100" b="1">
                <a:solidFill>
                  <a:schemeClr val="bg2"/>
                </a:solidFill>
                <a:latin typeface="+mj-lt"/>
              </a:defRPr>
            </a:lvl2pPr>
            <a:lvl3pPr marL="273050" indent="0">
              <a:buFontTx/>
              <a:buNone/>
              <a:defRPr sz="1100" b="1">
                <a:solidFill>
                  <a:schemeClr val="bg2"/>
                </a:solidFill>
                <a:latin typeface="+mj-lt"/>
              </a:defRPr>
            </a:lvl3pPr>
            <a:lvl4pPr marL="401637" indent="0">
              <a:buFontTx/>
              <a:buNone/>
              <a:defRPr sz="1100" b="1">
                <a:solidFill>
                  <a:schemeClr val="bg2"/>
                </a:solidFill>
                <a:latin typeface="+mj-lt"/>
              </a:defRPr>
            </a:lvl4pPr>
            <a:lvl5pPr marL="533400" indent="0">
              <a:buFontTx/>
              <a:buNone/>
              <a:defRPr sz="1100" b="1">
                <a:solidFill>
                  <a:schemeClr val="bg2"/>
                </a:solidFill>
                <a:latin typeface="+mj-lt"/>
              </a:defRPr>
            </a:lvl5pPr>
          </a:lstStyle>
          <a:p>
            <a:pPr lvl="0"/>
            <a:r>
              <a:rPr lang="en-GB" dirty="0"/>
              <a:t>SUB HEADING IF NEEDED. OPEN SANS BOLD</a:t>
            </a:r>
            <a:endParaRPr lang="en-US" dirty="0"/>
          </a:p>
        </p:txBody>
      </p:sp>
      <p:pic>
        <p:nvPicPr>
          <p:cNvPr id="12" name="Picture 11" descr="A picture containing text, clock&#10;&#10;Description automatically generated">
            <a:extLst>
              <a:ext uri="{FF2B5EF4-FFF2-40B4-BE49-F238E27FC236}">
                <a16:creationId xmlns:a16="http://schemas.microsoft.com/office/drawing/2014/main" id="{CD65DD78-74F7-B25E-F596-765E0A220BDC}"/>
              </a:ext>
            </a:extLst>
          </p:cNvPr>
          <p:cNvPicPr>
            <a:picLocks noChangeAspect="1"/>
          </p:cNvPicPr>
          <p:nvPr userDrawn="1"/>
        </p:nvPicPr>
        <p:blipFill>
          <a:blip r:embed="rId3"/>
          <a:stretch>
            <a:fillRect/>
          </a:stretch>
        </p:blipFill>
        <p:spPr>
          <a:xfrm>
            <a:off x="7443942" y="276039"/>
            <a:ext cx="1239604" cy="210612"/>
          </a:xfrm>
          <a:prstGeom prst="rect">
            <a:avLst/>
          </a:prstGeom>
        </p:spPr>
      </p:pic>
    </p:spTree>
    <p:extLst>
      <p:ext uri="{BB962C8B-B14F-4D97-AF65-F5344CB8AC3E}">
        <p14:creationId xmlns:p14="http://schemas.microsoft.com/office/powerpoint/2010/main" val="1326592651"/>
      </p:ext>
    </p:extLst>
  </p:cSld>
  <p:clrMapOvr>
    <a:masterClrMapping/>
  </p:clrMapOvr>
  <p:extLst>
    <p:ext uri="{DCECCB84-F9BA-43D5-87BE-67443E8EF086}">
      <p15:sldGuideLst xmlns:p15="http://schemas.microsoft.com/office/powerpoint/2012/main">
        <p15:guide id="1" orient="horz" pos="599" userDrawn="1">
          <p15:clr>
            <a:srgbClr val="FBAE40"/>
          </p15:clr>
        </p15:guide>
        <p15:guide id="2" pos="431" userDrawn="1">
          <p15:clr>
            <a:srgbClr val="FBAE40"/>
          </p15:clr>
        </p15:guide>
        <p15:guide id="3" orient="horz" pos="832" userDrawn="1">
          <p15:clr>
            <a:srgbClr val="FBAE40"/>
          </p15:clr>
        </p15:guide>
        <p15:guide id="4" orient="horz" pos="1015" userDrawn="1">
          <p15:clr>
            <a:srgbClr val="FBAE40"/>
          </p15:clr>
        </p15:guide>
        <p15:guide id="5" orient="horz" pos="311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3122" y="710755"/>
            <a:ext cx="7958616" cy="307777"/>
          </a:xfrm>
        </p:spPr>
        <p:txBody>
          <a:bodyPr/>
          <a:lstStyle/>
          <a:p>
            <a:r>
              <a:rPr lang="en-GB" dirty="0"/>
              <a:t>CLICK TO EDIT MASTER TITLE STYLE</a:t>
            </a:r>
            <a:endParaRPr lang="en-AU" dirty="0"/>
          </a:p>
        </p:txBody>
      </p:sp>
      <p:sp>
        <p:nvSpPr>
          <p:cNvPr id="5" name="Date Placeholder 4"/>
          <p:cNvSpPr>
            <a:spLocks noGrp="1"/>
          </p:cNvSpPr>
          <p:nvPr>
            <p:ph type="dt" sz="half" idx="10"/>
          </p:nvPr>
        </p:nvSpPr>
        <p:spPr/>
        <p:txBody>
          <a:bodyPr/>
          <a:lstStyle/>
          <a:p>
            <a:fld id="{048DDF86-3C2F-EE49-94C5-8522B4CFE18C}" type="datetime1">
              <a:rPr lang="en-AU" smtClean="0"/>
              <a:t>26/12/2024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7A3392-0E37-A240-A810-0336F84F6A54}" type="slidenum">
              <a:rPr lang="en-US" smtClean="0"/>
              <a:t>‹#›</a:t>
            </a:fld>
            <a:endParaRPr lang="en-US"/>
          </a:p>
        </p:txBody>
      </p:sp>
      <p:sp>
        <p:nvSpPr>
          <p:cNvPr id="15" name="Text Placeholder 14">
            <a:extLst>
              <a:ext uri="{FF2B5EF4-FFF2-40B4-BE49-F238E27FC236}">
                <a16:creationId xmlns:a16="http://schemas.microsoft.com/office/drawing/2014/main" id="{608834B4-3755-69BC-FB99-9A269E244E91}"/>
              </a:ext>
            </a:extLst>
          </p:cNvPr>
          <p:cNvSpPr>
            <a:spLocks noGrp="1"/>
          </p:cNvSpPr>
          <p:nvPr>
            <p:ph type="body" sz="quarter" idx="15" hasCustomPrompt="1"/>
          </p:nvPr>
        </p:nvSpPr>
        <p:spPr>
          <a:xfrm>
            <a:off x="693738" y="1192137"/>
            <a:ext cx="3878262" cy="220663"/>
          </a:xfrm>
        </p:spPr>
        <p:txBody>
          <a:bodyPr/>
          <a:lstStyle>
            <a:lvl1pPr>
              <a:defRPr lang="en-GB" sz="1100" b="1" kern="1200" dirty="0" smtClean="0">
                <a:solidFill>
                  <a:schemeClr val="accent5"/>
                </a:solidFill>
                <a:latin typeface="+mj-lt"/>
                <a:ea typeface="+mn-ea"/>
                <a:cs typeface="+mn-cs"/>
              </a:defRPr>
            </a:lvl1pPr>
          </a:lstStyle>
          <a:p>
            <a:pPr marL="0" lvl="0" indent="0" algn="l" defTabSz="457200" rtl="0" eaLnBrk="1" latinLnBrk="0" hangingPunct="1">
              <a:spcBef>
                <a:spcPct val="20000"/>
              </a:spcBef>
              <a:buClr>
                <a:schemeClr val="bg2"/>
              </a:buClr>
              <a:buFontTx/>
              <a:buNone/>
              <a:tabLst/>
            </a:pPr>
            <a:r>
              <a:rPr lang="en-GB" dirty="0"/>
              <a:t>CLICK TO EDIT MASTER TEXT STYLES</a:t>
            </a:r>
            <a:endParaRPr lang="en-US" dirty="0"/>
          </a:p>
        </p:txBody>
      </p:sp>
      <p:sp>
        <p:nvSpPr>
          <p:cNvPr id="21" name="Text Placeholder 20">
            <a:extLst>
              <a:ext uri="{FF2B5EF4-FFF2-40B4-BE49-F238E27FC236}">
                <a16:creationId xmlns:a16="http://schemas.microsoft.com/office/drawing/2014/main" id="{B4FEB82D-C4A4-EF20-E164-C9D8E23E0F20}"/>
              </a:ext>
            </a:extLst>
          </p:cNvPr>
          <p:cNvSpPr>
            <a:spLocks noGrp="1"/>
          </p:cNvSpPr>
          <p:nvPr>
            <p:ph type="body" sz="quarter" idx="16" hasCustomPrompt="1"/>
          </p:nvPr>
        </p:nvSpPr>
        <p:spPr>
          <a:xfrm>
            <a:off x="4763739" y="1192137"/>
            <a:ext cx="3888000" cy="220662"/>
          </a:xfrm>
        </p:spPr>
        <p:txBody>
          <a:bodyPr/>
          <a:lstStyle>
            <a:lvl1pPr>
              <a:defRPr lang="en-US" sz="1100" b="1" kern="1200" dirty="0" smtClean="0">
                <a:solidFill>
                  <a:schemeClr val="accent5"/>
                </a:solidFill>
                <a:latin typeface="+mj-lt"/>
                <a:ea typeface="+mn-ea"/>
                <a:cs typeface="+mn-cs"/>
              </a:defRPr>
            </a:lvl1pPr>
            <a:lvl2pPr>
              <a:defRPr/>
            </a:lvl2pPr>
            <a:lvl3pPr>
              <a:defRPr/>
            </a:lvl3pPr>
            <a:lvl4pPr>
              <a:defRPr/>
            </a:lvl4pPr>
            <a:lvl5pPr>
              <a:defRPr/>
            </a:lvl5pPr>
          </a:lstStyle>
          <a:p>
            <a:pPr marL="0" lvl="0" indent="0" algn="l" defTabSz="457200" rtl="0" eaLnBrk="1" latinLnBrk="0" hangingPunct="1">
              <a:spcBef>
                <a:spcPct val="20000"/>
              </a:spcBef>
              <a:buClr>
                <a:schemeClr val="bg2"/>
              </a:buClr>
              <a:buFontTx/>
              <a:buNone/>
              <a:tabLst/>
            </a:pPr>
            <a:r>
              <a:rPr lang="en-GB" dirty="0"/>
              <a:t>CLICK TO EDIT MASTER TEXT STYLES</a:t>
            </a:r>
            <a:endParaRPr lang="en-US" dirty="0"/>
          </a:p>
        </p:txBody>
      </p:sp>
      <p:pic>
        <p:nvPicPr>
          <p:cNvPr id="22" name="Picture 21" descr="A picture containing text, clock&#10;&#10;Description automatically generated">
            <a:extLst>
              <a:ext uri="{FF2B5EF4-FFF2-40B4-BE49-F238E27FC236}">
                <a16:creationId xmlns:a16="http://schemas.microsoft.com/office/drawing/2014/main" id="{0F37A335-4592-89A0-6413-1A918CBA948C}"/>
              </a:ext>
            </a:extLst>
          </p:cNvPr>
          <p:cNvPicPr>
            <a:picLocks noChangeAspect="1"/>
          </p:cNvPicPr>
          <p:nvPr userDrawn="1"/>
        </p:nvPicPr>
        <p:blipFill>
          <a:blip r:embed="rId2"/>
          <a:stretch>
            <a:fillRect/>
          </a:stretch>
        </p:blipFill>
        <p:spPr>
          <a:xfrm>
            <a:off x="7443942" y="276039"/>
            <a:ext cx="1239604" cy="210612"/>
          </a:xfrm>
          <a:prstGeom prst="rect">
            <a:avLst/>
          </a:prstGeom>
        </p:spPr>
      </p:pic>
      <p:sp>
        <p:nvSpPr>
          <p:cNvPr id="9" name="Content Placeholder 8">
            <a:extLst>
              <a:ext uri="{FF2B5EF4-FFF2-40B4-BE49-F238E27FC236}">
                <a16:creationId xmlns:a16="http://schemas.microsoft.com/office/drawing/2014/main" id="{3DE858F8-6E0C-673C-BAA9-50D587FA881B}"/>
              </a:ext>
            </a:extLst>
          </p:cNvPr>
          <p:cNvSpPr>
            <a:spLocks noGrp="1"/>
          </p:cNvSpPr>
          <p:nvPr>
            <p:ph sz="quarter" idx="17"/>
          </p:nvPr>
        </p:nvSpPr>
        <p:spPr>
          <a:xfrm>
            <a:off x="693738" y="1481319"/>
            <a:ext cx="3878262" cy="326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B234127B-4C15-527D-74C9-BB55BE5A675A}"/>
              </a:ext>
            </a:extLst>
          </p:cNvPr>
          <p:cNvSpPr>
            <a:spLocks noGrp="1"/>
          </p:cNvSpPr>
          <p:nvPr>
            <p:ph sz="quarter" idx="18"/>
          </p:nvPr>
        </p:nvSpPr>
        <p:spPr>
          <a:xfrm>
            <a:off x="4764089" y="1481319"/>
            <a:ext cx="3878262" cy="324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9555751"/>
      </p:ext>
    </p:extLst>
  </p:cSld>
  <p:clrMapOvr>
    <a:masterClrMapping/>
  </p:clrMapOvr>
  <p:extLst>
    <p:ext uri="{DCECCB84-F9BA-43D5-87BE-67443E8EF086}">
      <p15:sldGuideLst xmlns:p15="http://schemas.microsoft.com/office/powerpoint/2012/main">
        <p15:guide id="1" orient="horz" pos="599" userDrawn="1">
          <p15:clr>
            <a:srgbClr val="FBAE40"/>
          </p15:clr>
        </p15:guide>
        <p15:guide id="2" pos="431" userDrawn="1">
          <p15:clr>
            <a:srgbClr val="FBAE40"/>
          </p15:clr>
        </p15:guide>
        <p15:guide id="3" orient="horz" pos="832" userDrawn="1">
          <p15:clr>
            <a:srgbClr val="FBAE40"/>
          </p15:clr>
        </p15:guide>
        <p15:guide id="4" orient="horz" pos="1013" userDrawn="1">
          <p15:clr>
            <a:srgbClr val="FBAE40"/>
          </p15:clr>
        </p15:guide>
        <p15:guide id="5" pos="299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6CCF3919-EBD0-E0B7-880B-7A1CE9DE0944}"/>
              </a:ext>
            </a:extLst>
          </p:cNvPr>
          <p:cNvSpPr>
            <a:spLocks noChangeAspect="1"/>
          </p:cNvSpPr>
          <p:nvPr userDrawn="1"/>
        </p:nvSpPr>
        <p:spPr>
          <a:xfrm>
            <a:off x="8813732" y="4814346"/>
            <a:ext cx="216397" cy="216397"/>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cap="all" baseline="0">
                <a:solidFill>
                  <a:schemeClr val="bg2"/>
                </a:solidFill>
              </a:defRPr>
            </a:lvl1pPr>
          </a:lstStyle>
          <a:p>
            <a:r>
              <a:rPr lang="en-US"/>
              <a:t>Click to edit Master title style</a:t>
            </a:r>
            <a:endParaRPr lang="en-AU" dirty="0"/>
          </a:p>
        </p:txBody>
      </p:sp>
      <p:sp>
        <p:nvSpPr>
          <p:cNvPr id="4" name="Date Placeholder 3"/>
          <p:cNvSpPr>
            <a:spLocks noGrp="1"/>
          </p:cNvSpPr>
          <p:nvPr>
            <p:ph type="dt" sz="half" idx="10"/>
          </p:nvPr>
        </p:nvSpPr>
        <p:spPr/>
        <p:txBody>
          <a:bodyPr/>
          <a:lstStyle/>
          <a:p>
            <a:fld id="{7CC12215-4EEC-2643-97C3-72EF1F9A3CCF}" type="datetime1">
              <a:rPr lang="en-AU" smtClean="0"/>
              <a:t>26/12/2024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813732" y="4865420"/>
            <a:ext cx="216397" cy="188720"/>
          </a:xfrm>
        </p:spPr>
        <p:txBody>
          <a:bodyPr/>
          <a:lstStyle/>
          <a:p>
            <a:fld id="{AA7A3392-0E37-A240-A810-0336F84F6A54}" type="slidenum">
              <a:rPr lang="en-US" smtClean="0"/>
              <a:t>‹#›</a:t>
            </a:fld>
            <a:endParaRPr lang="en-US"/>
          </a:p>
        </p:txBody>
      </p:sp>
      <p:pic>
        <p:nvPicPr>
          <p:cNvPr id="12" name="Picture 11" descr="A picture containing text, clock&#10;&#10;Description automatically generated">
            <a:extLst>
              <a:ext uri="{FF2B5EF4-FFF2-40B4-BE49-F238E27FC236}">
                <a16:creationId xmlns:a16="http://schemas.microsoft.com/office/drawing/2014/main" id="{CD65DD78-74F7-B25E-F596-765E0A220BDC}"/>
              </a:ext>
            </a:extLst>
          </p:cNvPr>
          <p:cNvPicPr>
            <a:picLocks noChangeAspect="1"/>
          </p:cNvPicPr>
          <p:nvPr userDrawn="1"/>
        </p:nvPicPr>
        <p:blipFill>
          <a:blip r:embed="rId2"/>
          <a:stretch>
            <a:fillRect/>
          </a:stretch>
        </p:blipFill>
        <p:spPr>
          <a:xfrm>
            <a:off x="7443942" y="276039"/>
            <a:ext cx="1239604" cy="210612"/>
          </a:xfrm>
          <a:prstGeom prst="rect">
            <a:avLst/>
          </a:prstGeom>
        </p:spPr>
      </p:pic>
    </p:spTree>
    <p:extLst>
      <p:ext uri="{BB962C8B-B14F-4D97-AF65-F5344CB8AC3E}">
        <p14:creationId xmlns:p14="http://schemas.microsoft.com/office/powerpoint/2010/main" val="1689238768"/>
      </p:ext>
    </p:extLst>
  </p:cSld>
  <p:clrMapOvr>
    <a:masterClrMapping/>
  </p:clrMapOvr>
  <p:extLst>
    <p:ext uri="{DCECCB84-F9BA-43D5-87BE-67443E8EF086}">
      <p15:sldGuideLst xmlns:p15="http://schemas.microsoft.com/office/powerpoint/2012/main">
        <p15:guide id="1" orient="horz" pos="599" userDrawn="1">
          <p15:clr>
            <a:srgbClr val="FBAE40"/>
          </p15:clr>
        </p15:guide>
        <p15:guide id="2" pos="431" userDrawn="1">
          <p15:clr>
            <a:srgbClr val="FBAE40"/>
          </p15:clr>
        </p15:guide>
        <p15:guide id="3" orient="horz" pos="832" userDrawn="1">
          <p15:clr>
            <a:srgbClr val="FBAE40"/>
          </p15:clr>
        </p15:guide>
        <p15:guide id="4" orient="horz" pos="1015" userDrawn="1">
          <p15:clr>
            <a:srgbClr val="FBAE40"/>
          </p15:clr>
        </p15:guide>
        <p15:guide id="5" orient="horz" pos="311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122" y="710755"/>
            <a:ext cx="7990424" cy="307777"/>
          </a:xfrm>
          <a:prstGeom prst="rect">
            <a:avLst/>
          </a:prstGeom>
        </p:spPr>
        <p:txBody>
          <a:bodyPr vert="horz" lIns="0" tIns="0" rIns="0" bIns="0" rtlCol="0" anchor="b" anchorCtr="0">
            <a:spAutoFit/>
          </a:bodyPr>
          <a:lstStyle/>
          <a:p>
            <a:r>
              <a:rPr lang="en-US"/>
              <a:t>Click to edit Master title style</a:t>
            </a:r>
            <a:endParaRPr lang="en-AU" dirty="0"/>
          </a:p>
        </p:txBody>
      </p:sp>
      <p:sp>
        <p:nvSpPr>
          <p:cNvPr id="3" name="Text Placeholder 2"/>
          <p:cNvSpPr>
            <a:spLocks noGrp="1"/>
          </p:cNvSpPr>
          <p:nvPr>
            <p:ph type="body" idx="1"/>
          </p:nvPr>
        </p:nvSpPr>
        <p:spPr>
          <a:xfrm>
            <a:off x="696374" y="1481319"/>
            <a:ext cx="7990425" cy="325903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p:cNvSpPr>
            <a:spLocks noGrp="1"/>
          </p:cNvSpPr>
          <p:nvPr>
            <p:ph type="dt" sz="half" idx="2"/>
          </p:nvPr>
        </p:nvSpPr>
        <p:spPr>
          <a:xfrm>
            <a:off x="696374" y="4865419"/>
            <a:ext cx="424930" cy="175687"/>
          </a:xfrm>
          <a:prstGeom prst="rect">
            <a:avLst/>
          </a:prstGeom>
        </p:spPr>
        <p:txBody>
          <a:bodyPr vert="horz" lIns="0" tIns="0" rIns="0" bIns="0" rtlCol="0" anchor="t" anchorCtr="0"/>
          <a:lstStyle>
            <a:lvl1pPr algn="l">
              <a:defRPr sz="700">
                <a:solidFill>
                  <a:schemeClr val="accent2"/>
                </a:solidFill>
              </a:defRPr>
            </a:lvl1pPr>
          </a:lstStyle>
          <a:p>
            <a:fld id="{DC106B56-3A0D-D843-B3B0-0954FBCCA12A}" type="datetime1">
              <a:rPr lang="en-AU" smtClean="0"/>
              <a:t>26/12/2024</a:t>
            </a:fld>
            <a:endParaRPr lang="en-US" dirty="0"/>
          </a:p>
        </p:txBody>
      </p:sp>
      <p:sp>
        <p:nvSpPr>
          <p:cNvPr id="5" name="Footer Placeholder 4"/>
          <p:cNvSpPr>
            <a:spLocks noGrp="1"/>
          </p:cNvSpPr>
          <p:nvPr>
            <p:ph type="ftr" sz="quarter" idx="3"/>
          </p:nvPr>
        </p:nvSpPr>
        <p:spPr>
          <a:xfrm>
            <a:off x="1175279" y="4865419"/>
            <a:ext cx="2839663" cy="175687"/>
          </a:xfrm>
          <a:prstGeom prst="rect">
            <a:avLst/>
          </a:prstGeom>
        </p:spPr>
        <p:txBody>
          <a:bodyPr vert="horz" lIns="0" tIns="0" rIns="0" bIns="0" rtlCol="0" anchor="t" anchorCtr="0"/>
          <a:lstStyle>
            <a:lvl1pPr algn="l">
              <a:defRPr sz="700">
                <a:solidFill>
                  <a:schemeClr val="accent2"/>
                </a:solidFill>
              </a:defRPr>
            </a:lvl1pPr>
          </a:lstStyle>
          <a:p>
            <a:endParaRPr lang="en-US" dirty="0"/>
          </a:p>
        </p:txBody>
      </p:sp>
      <p:sp>
        <p:nvSpPr>
          <p:cNvPr id="6" name="Slide Number Placeholder 5"/>
          <p:cNvSpPr>
            <a:spLocks noGrp="1"/>
          </p:cNvSpPr>
          <p:nvPr>
            <p:ph type="sldNum" sz="quarter" idx="4"/>
          </p:nvPr>
        </p:nvSpPr>
        <p:spPr>
          <a:xfrm>
            <a:off x="8812082" y="4865420"/>
            <a:ext cx="216397" cy="188720"/>
          </a:xfrm>
          <a:prstGeom prst="rect">
            <a:avLst/>
          </a:prstGeom>
          <a:noFill/>
          <a:ln>
            <a:noFill/>
          </a:ln>
        </p:spPr>
        <p:txBody>
          <a:bodyPr vert="horz" lIns="0" tIns="0" rIns="0" bIns="0" rtlCol="0" anchor="t" anchorCtr="0"/>
          <a:lstStyle>
            <a:lvl1pPr algn="ctr">
              <a:defRPr sz="700">
                <a:solidFill>
                  <a:schemeClr val="accent2"/>
                </a:solidFill>
              </a:defRPr>
            </a:lvl1pPr>
          </a:lstStyle>
          <a:p>
            <a:fld id="{AA7A3392-0E37-A240-A810-0336F84F6A54}" type="slidenum">
              <a:rPr lang="en-US" smtClean="0"/>
              <a:pPr/>
              <a:t>‹#›</a:t>
            </a:fld>
            <a:endParaRPr lang="en-US" dirty="0"/>
          </a:p>
        </p:txBody>
      </p:sp>
    </p:spTree>
    <p:extLst>
      <p:ext uri="{BB962C8B-B14F-4D97-AF65-F5344CB8AC3E}">
        <p14:creationId xmlns:p14="http://schemas.microsoft.com/office/powerpoint/2010/main" val="3770537975"/>
      </p:ext>
    </p:extLst>
  </p:cSld>
  <p:clrMap bg1="dk1" tx1="lt1" bg2="dk2" tx2="lt2" accent1="accent1" accent2="accent2" accent3="accent3" accent4="accent4" accent5="accent5" accent6="accent6" hlink="hlink" folHlink="folHlink"/>
  <p:sldLayoutIdLst>
    <p:sldLayoutId id="2147483673" r:id="rId1"/>
    <p:sldLayoutId id="2147483684" r:id="rId2"/>
    <p:sldLayoutId id="2147483675" r:id="rId3"/>
    <p:sldLayoutId id="2147483686" r:id="rId4"/>
    <p:sldLayoutId id="2147483685" r:id="rId5"/>
    <p:sldLayoutId id="2147483674" r:id="rId6"/>
    <p:sldLayoutId id="2147483687" r:id="rId7"/>
    <p:sldLayoutId id="2147483676" r:id="rId8"/>
    <p:sldLayoutId id="2147483688" r:id="rId9"/>
    <p:sldLayoutId id="2147483679" r:id="rId10"/>
  </p:sldLayoutIdLst>
  <p:hf hdr="0" ftr="0" dt="0"/>
  <p:txStyles>
    <p:titleStyle>
      <a:lvl1pPr algn="l" defTabSz="457200" rtl="0" eaLnBrk="1" latinLnBrk="0" hangingPunct="1">
        <a:spcBef>
          <a:spcPct val="0"/>
        </a:spcBef>
        <a:buNone/>
        <a:defRPr sz="2000" b="1"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28588" indent="-128588" algn="l" defTabSz="457200" rtl="0" eaLnBrk="1" latinLnBrk="0" hangingPunct="1">
        <a:lnSpc>
          <a:spcPct val="90000"/>
        </a:lnSpc>
        <a:spcBef>
          <a:spcPts val="0"/>
        </a:spcBef>
        <a:spcAft>
          <a:spcPts val="600"/>
        </a:spcAft>
        <a:buClr>
          <a:schemeClr val="bg2"/>
        </a:buClr>
        <a:buFont typeface="Arial"/>
        <a:buChar char="•"/>
        <a:tabLst/>
        <a:defRPr sz="1100" kern="1200">
          <a:solidFill>
            <a:schemeClr val="accent2"/>
          </a:solidFill>
          <a:latin typeface="+mn-lt"/>
          <a:ea typeface="+mn-ea"/>
          <a:cs typeface="+mn-cs"/>
        </a:defRPr>
      </a:lvl1pPr>
      <a:lvl2pPr marL="266700" indent="-131763" algn="l" defTabSz="457200" rtl="0" eaLnBrk="1" latinLnBrk="0" hangingPunct="1">
        <a:lnSpc>
          <a:spcPct val="90000"/>
        </a:lnSpc>
        <a:spcBef>
          <a:spcPts val="0"/>
        </a:spcBef>
        <a:spcAft>
          <a:spcPts val="600"/>
        </a:spcAft>
        <a:buClr>
          <a:schemeClr val="bg2"/>
        </a:buClr>
        <a:buFont typeface="Arial" panose="020B0604020202020204" pitchFamily="34" charset="0"/>
        <a:buChar char="•"/>
        <a:tabLst/>
        <a:defRPr sz="1100" kern="1200">
          <a:solidFill>
            <a:schemeClr val="accent2"/>
          </a:solidFill>
          <a:latin typeface="+mn-lt"/>
          <a:ea typeface="+mn-ea"/>
          <a:cs typeface="+mn-cs"/>
        </a:defRPr>
      </a:lvl2pPr>
      <a:lvl3pPr marL="401638" indent="-128588" algn="l" defTabSz="457200" rtl="0" eaLnBrk="1" latinLnBrk="0" hangingPunct="1">
        <a:lnSpc>
          <a:spcPct val="90000"/>
        </a:lnSpc>
        <a:spcBef>
          <a:spcPts val="0"/>
        </a:spcBef>
        <a:spcAft>
          <a:spcPts val="600"/>
        </a:spcAft>
        <a:buClr>
          <a:schemeClr val="bg2"/>
        </a:buClr>
        <a:buFont typeface="Arial" panose="020B0604020202020204" pitchFamily="34" charset="0"/>
        <a:buChar char="•"/>
        <a:tabLst/>
        <a:defRPr sz="1000" kern="1200">
          <a:solidFill>
            <a:schemeClr val="accent2"/>
          </a:solidFill>
          <a:latin typeface="+mn-lt"/>
          <a:ea typeface="+mn-ea"/>
          <a:cs typeface="+mn-cs"/>
        </a:defRPr>
      </a:lvl3pPr>
      <a:lvl4pPr marL="533400" indent="-131763" algn="l" defTabSz="457200" rtl="0" eaLnBrk="1" latinLnBrk="0" hangingPunct="1">
        <a:lnSpc>
          <a:spcPct val="90000"/>
        </a:lnSpc>
        <a:spcBef>
          <a:spcPts val="0"/>
        </a:spcBef>
        <a:spcAft>
          <a:spcPts val="600"/>
        </a:spcAft>
        <a:buClr>
          <a:schemeClr val="bg2"/>
        </a:buClr>
        <a:buFont typeface="Arial" panose="020B0604020202020204" pitchFamily="34" charset="0"/>
        <a:buChar char="•"/>
        <a:tabLst/>
        <a:defRPr sz="950" kern="1200">
          <a:solidFill>
            <a:schemeClr val="accent2"/>
          </a:solidFill>
          <a:latin typeface="+mn-lt"/>
          <a:ea typeface="+mn-ea"/>
          <a:cs typeface="+mn-cs"/>
        </a:defRPr>
      </a:lvl4pPr>
      <a:lvl5pPr marL="622300" indent="-88900" algn="l" defTabSz="457200" rtl="0" eaLnBrk="1" latinLnBrk="0" hangingPunct="1">
        <a:lnSpc>
          <a:spcPct val="90000"/>
        </a:lnSpc>
        <a:spcBef>
          <a:spcPts val="0"/>
        </a:spcBef>
        <a:spcAft>
          <a:spcPts val="600"/>
        </a:spcAft>
        <a:buClr>
          <a:schemeClr val="bg2"/>
        </a:buClr>
        <a:buFont typeface="Arial" panose="020B0604020202020204" pitchFamily="34" charset="0"/>
        <a:buChar char="•"/>
        <a:tabLst/>
        <a:defRPr sz="900" kern="1200">
          <a:solidFill>
            <a:schemeClr val="accent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A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 person, male&#10;&#10;Description automatically generated">
            <a:extLst>
              <a:ext uri="{FF2B5EF4-FFF2-40B4-BE49-F238E27FC236}">
                <a16:creationId xmlns:a16="http://schemas.microsoft.com/office/drawing/2014/main" id="{B6799E19-9165-355E-F59F-0FA17A6E812D}"/>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grpSp>
        <p:nvGrpSpPr>
          <p:cNvPr id="9" name="Group 8">
            <a:extLst>
              <a:ext uri="{FF2B5EF4-FFF2-40B4-BE49-F238E27FC236}">
                <a16:creationId xmlns:a16="http://schemas.microsoft.com/office/drawing/2014/main" id="{E8D4CD1E-C1EE-8D77-6F62-E86CA7A7CB86}"/>
              </a:ext>
            </a:extLst>
          </p:cNvPr>
          <p:cNvGrpSpPr/>
          <p:nvPr/>
        </p:nvGrpSpPr>
        <p:grpSpPr>
          <a:xfrm>
            <a:off x="453898" y="457956"/>
            <a:ext cx="4064000" cy="2990508"/>
            <a:chOff x="453898" y="457956"/>
            <a:chExt cx="4064000" cy="2990508"/>
          </a:xfrm>
        </p:grpSpPr>
        <p:pic>
          <p:nvPicPr>
            <p:cNvPr id="10" name="Picture 9" descr="A black and white sign&#10;&#10;Description automatically generated with low confidence">
              <a:extLst>
                <a:ext uri="{FF2B5EF4-FFF2-40B4-BE49-F238E27FC236}">
                  <a16:creationId xmlns:a16="http://schemas.microsoft.com/office/drawing/2014/main" id="{2115E61B-D825-E76E-F349-F992D987E2B9}"/>
                </a:ext>
              </a:extLst>
            </p:cNvPr>
            <p:cNvPicPr>
              <a:picLocks noChangeAspect="1"/>
            </p:cNvPicPr>
            <p:nvPr userDrawn="1"/>
          </p:nvPicPr>
          <p:blipFill>
            <a:blip r:embed="rId4"/>
            <a:stretch>
              <a:fillRect/>
            </a:stretch>
          </p:blipFill>
          <p:spPr>
            <a:xfrm>
              <a:off x="468646" y="2152237"/>
              <a:ext cx="2171700" cy="152400"/>
            </a:xfrm>
            <a:prstGeom prst="rect">
              <a:avLst/>
            </a:prstGeom>
          </p:spPr>
        </p:pic>
        <p:pic>
          <p:nvPicPr>
            <p:cNvPr id="11" name="Picture 10" descr="Icon&#10;&#10;Description automatically generated">
              <a:extLst>
                <a:ext uri="{FF2B5EF4-FFF2-40B4-BE49-F238E27FC236}">
                  <a16:creationId xmlns:a16="http://schemas.microsoft.com/office/drawing/2014/main" id="{A0581238-EF84-53D8-4216-C52D0016B998}"/>
                </a:ext>
              </a:extLst>
            </p:cNvPr>
            <p:cNvPicPr>
              <a:picLocks noChangeAspect="1"/>
            </p:cNvPicPr>
            <p:nvPr userDrawn="1"/>
          </p:nvPicPr>
          <p:blipFill>
            <a:blip r:embed="rId5"/>
            <a:stretch>
              <a:fillRect/>
            </a:stretch>
          </p:blipFill>
          <p:spPr>
            <a:xfrm>
              <a:off x="453898" y="2229264"/>
              <a:ext cx="4064000" cy="1219200"/>
            </a:xfrm>
            <a:prstGeom prst="rect">
              <a:avLst/>
            </a:prstGeom>
          </p:spPr>
        </p:pic>
        <p:pic>
          <p:nvPicPr>
            <p:cNvPr id="12" name="Picture 11" descr="A black and white logo&#10;&#10;Description automatically generated with low confidence">
              <a:extLst>
                <a:ext uri="{FF2B5EF4-FFF2-40B4-BE49-F238E27FC236}">
                  <a16:creationId xmlns:a16="http://schemas.microsoft.com/office/drawing/2014/main" id="{CA8D163D-2EF4-CF1E-5E0F-A609698CEB48}"/>
                </a:ext>
              </a:extLst>
            </p:cNvPr>
            <p:cNvPicPr>
              <a:picLocks noChangeAspect="1"/>
            </p:cNvPicPr>
            <p:nvPr userDrawn="1"/>
          </p:nvPicPr>
          <p:blipFill>
            <a:blip r:embed="rId6"/>
            <a:stretch>
              <a:fillRect/>
            </a:stretch>
          </p:blipFill>
          <p:spPr>
            <a:xfrm>
              <a:off x="457199" y="457956"/>
              <a:ext cx="2183147" cy="370923"/>
            </a:xfrm>
            <a:prstGeom prst="rect">
              <a:avLst/>
            </a:prstGeom>
          </p:spPr>
        </p:pic>
      </p:grpSp>
      <p:pic>
        <p:nvPicPr>
          <p:cNvPr id="14" name="Picture 13" descr="Logo&#10;&#10;Description automatically generated with medium confidence">
            <a:extLst>
              <a:ext uri="{FF2B5EF4-FFF2-40B4-BE49-F238E27FC236}">
                <a16:creationId xmlns:a16="http://schemas.microsoft.com/office/drawing/2014/main" id="{2F9C4F0B-7748-28C8-E664-82D033DB6DAF}"/>
              </a:ext>
            </a:extLst>
          </p:cNvPr>
          <p:cNvPicPr>
            <a:picLocks noChangeAspect="1"/>
          </p:cNvPicPr>
          <p:nvPr/>
        </p:nvPicPr>
        <p:blipFill>
          <a:blip r:embed="rId7"/>
          <a:stretch>
            <a:fillRect/>
          </a:stretch>
        </p:blipFill>
        <p:spPr>
          <a:xfrm>
            <a:off x="6718300" y="2735100"/>
            <a:ext cx="2425700" cy="800100"/>
          </a:xfrm>
          <a:prstGeom prst="rect">
            <a:avLst/>
          </a:prstGeom>
        </p:spPr>
      </p:pic>
      <p:sp>
        <p:nvSpPr>
          <p:cNvPr id="18" name="Title 17">
            <a:extLst>
              <a:ext uri="{FF2B5EF4-FFF2-40B4-BE49-F238E27FC236}">
                <a16:creationId xmlns:a16="http://schemas.microsoft.com/office/drawing/2014/main" id="{B87FE820-47E8-2938-4369-BBF2ED52F3E1}"/>
              </a:ext>
            </a:extLst>
          </p:cNvPr>
          <p:cNvSpPr>
            <a:spLocks noGrp="1"/>
          </p:cNvSpPr>
          <p:nvPr>
            <p:ph type="ctrTitle"/>
          </p:nvPr>
        </p:nvSpPr>
        <p:spPr>
          <a:xfrm>
            <a:off x="453898" y="3980388"/>
            <a:ext cx="2670603" cy="209994"/>
          </a:xfrm>
        </p:spPr>
        <p:txBody>
          <a:bodyPr/>
          <a:lstStyle/>
          <a:p>
            <a:r>
              <a:rPr lang="en-US" dirty="0"/>
              <a:t>2025 Visitor Site Induction</a:t>
            </a:r>
          </a:p>
        </p:txBody>
      </p:sp>
    </p:spTree>
    <p:extLst>
      <p:ext uri="{BB962C8B-B14F-4D97-AF65-F5344CB8AC3E}">
        <p14:creationId xmlns:p14="http://schemas.microsoft.com/office/powerpoint/2010/main" val="4128922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87D283-E2A9-E5D8-CBD9-BFEFA956E57E}"/>
              </a:ext>
            </a:extLst>
          </p:cNvPr>
          <p:cNvSpPr>
            <a:spLocks noGrp="1"/>
          </p:cNvSpPr>
          <p:nvPr>
            <p:ph type="title"/>
          </p:nvPr>
        </p:nvSpPr>
        <p:spPr/>
        <p:txBody>
          <a:bodyPr/>
          <a:lstStyle/>
          <a:p>
            <a:r>
              <a:rPr lang="en-US" dirty="0"/>
              <a:t>Required PPE</a:t>
            </a:r>
          </a:p>
        </p:txBody>
      </p:sp>
      <p:sp>
        <p:nvSpPr>
          <p:cNvPr id="5" name="Content Placeholder 4">
            <a:extLst>
              <a:ext uri="{FF2B5EF4-FFF2-40B4-BE49-F238E27FC236}">
                <a16:creationId xmlns:a16="http://schemas.microsoft.com/office/drawing/2014/main" id="{54534A9D-7D23-6755-445E-8DEC8198FC1D}"/>
              </a:ext>
            </a:extLst>
          </p:cNvPr>
          <p:cNvSpPr>
            <a:spLocks noGrp="1"/>
          </p:cNvSpPr>
          <p:nvPr>
            <p:ph idx="1"/>
          </p:nvPr>
        </p:nvSpPr>
        <p:spPr>
          <a:xfrm>
            <a:off x="397848" y="1143001"/>
            <a:ext cx="6317278" cy="3722420"/>
          </a:xfrm>
        </p:spPr>
        <p:txBody>
          <a:bodyPr>
            <a:normAutofit/>
          </a:bodyPr>
          <a:lstStyle/>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None/>
              <a:tabLst/>
              <a:defRPr/>
            </a:pPr>
            <a:r>
              <a:rPr kumimoji="0" lang="en-AU" sz="2000" b="0" i="0" u="none" strike="noStrike" kern="1200" cap="none" spc="0" normalizeH="0" baseline="0" noProof="0" dirty="0">
                <a:ln>
                  <a:noFill/>
                </a:ln>
                <a:solidFill>
                  <a:prstClr val="black"/>
                </a:solidFill>
                <a:effectLst/>
                <a:uLnTx/>
                <a:uFillTx/>
                <a:latin typeface="Arial"/>
                <a:ea typeface="+mn-ea"/>
                <a:cs typeface="Arial"/>
              </a:rPr>
              <a:t>    Your representative will guide you on the required PPE for that areas of the site you are visiting.  You are required to wear and use these items.  </a:t>
            </a:r>
          </a:p>
          <a:p>
            <a:endParaRPr lang="en-US" dirty="0"/>
          </a:p>
        </p:txBody>
      </p:sp>
      <p:sp>
        <p:nvSpPr>
          <p:cNvPr id="7" name="Slide Number Placeholder 6">
            <a:extLst>
              <a:ext uri="{FF2B5EF4-FFF2-40B4-BE49-F238E27FC236}">
                <a16:creationId xmlns:a16="http://schemas.microsoft.com/office/drawing/2014/main" id="{B7D83444-A705-2EF3-69A3-00AC79ECACE5}"/>
              </a:ext>
            </a:extLst>
          </p:cNvPr>
          <p:cNvSpPr>
            <a:spLocks noGrp="1"/>
          </p:cNvSpPr>
          <p:nvPr>
            <p:ph type="sldNum" sz="quarter" idx="12"/>
          </p:nvPr>
        </p:nvSpPr>
        <p:spPr/>
        <p:txBody>
          <a:bodyPr/>
          <a:lstStyle/>
          <a:p>
            <a:fld id="{AA7A3392-0E37-A240-A810-0336F84F6A54}" type="slidenum">
              <a:rPr lang="en-US" smtClean="0"/>
              <a:t>10</a:t>
            </a:fld>
            <a:endParaRPr lang="en-US"/>
          </a:p>
        </p:txBody>
      </p:sp>
      <p:pic>
        <p:nvPicPr>
          <p:cNvPr id="3" name="Picture 2">
            <a:extLst>
              <a:ext uri="{FF2B5EF4-FFF2-40B4-BE49-F238E27FC236}">
                <a16:creationId xmlns:a16="http://schemas.microsoft.com/office/drawing/2014/main" id="{85E7F17B-AB4B-4C55-9D99-F0E7A7A740BD}"/>
              </a:ext>
            </a:extLst>
          </p:cNvPr>
          <p:cNvPicPr>
            <a:picLocks noChangeAspect="1"/>
          </p:cNvPicPr>
          <p:nvPr/>
        </p:nvPicPr>
        <p:blipFill>
          <a:blip r:embed="rId3"/>
          <a:stretch>
            <a:fillRect/>
          </a:stretch>
        </p:blipFill>
        <p:spPr>
          <a:xfrm>
            <a:off x="3339281" y="2292628"/>
            <a:ext cx="1810570" cy="2476221"/>
          </a:xfrm>
          <a:prstGeom prst="rect">
            <a:avLst/>
          </a:prstGeom>
        </p:spPr>
      </p:pic>
    </p:spTree>
    <p:extLst>
      <p:ext uri="{BB962C8B-B14F-4D97-AF65-F5344CB8AC3E}">
        <p14:creationId xmlns:p14="http://schemas.microsoft.com/office/powerpoint/2010/main" val="2688201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87D283-E2A9-E5D8-CBD9-BFEFA956E57E}"/>
              </a:ext>
            </a:extLst>
          </p:cNvPr>
          <p:cNvSpPr>
            <a:spLocks noGrp="1"/>
          </p:cNvSpPr>
          <p:nvPr>
            <p:ph type="title"/>
          </p:nvPr>
        </p:nvSpPr>
        <p:spPr/>
        <p:txBody>
          <a:bodyPr/>
          <a:lstStyle/>
          <a:p>
            <a:r>
              <a:rPr lang="en-US" dirty="0"/>
              <a:t>Exclusion Zones and Mobile Plant</a:t>
            </a:r>
          </a:p>
        </p:txBody>
      </p:sp>
      <p:sp>
        <p:nvSpPr>
          <p:cNvPr id="5" name="Content Placeholder 4">
            <a:extLst>
              <a:ext uri="{FF2B5EF4-FFF2-40B4-BE49-F238E27FC236}">
                <a16:creationId xmlns:a16="http://schemas.microsoft.com/office/drawing/2014/main" id="{54534A9D-7D23-6755-445E-8DEC8198FC1D}"/>
              </a:ext>
            </a:extLst>
          </p:cNvPr>
          <p:cNvSpPr>
            <a:spLocks noGrp="1"/>
          </p:cNvSpPr>
          <p:nvPr>
            <p:ph idx="1"/>
          </p:nvPr>
        </p:nvSpPr>
        <p:spPr>
          <a:xfrm>
            <a:off x="693122" y="1142998"/>
            <a:ext cx="4326553" cy="3911141"/>
          </a:xfrm>
        </p:spPr>
        <p:txBody>
          <a:bodyPr>
            <a:normAutofit/>
          </a:bodyPr>
          <a:lstStyle/>
          <a:p>
            <a:pPr marL="0" marR="0" lvl="0" indent="0" algn="l" defTabSz="457200" rtl="0" eaLnBrk="1" fontAlgn="auto" latinLnBrk="0" hangingPunct="1">
              <a:lnSpc>
                <a:spcPct val="90000"/>
              </a:lnSpc>
              <a:spcBef>
                <a:spcPts val="0"/>
              </a:spcBef>
              <a:spcAft>
                <a:spcPts val="1000"/>
              </a:spcAft>
              <a:buClr>
                <a:srgbClr val="2AA18E"/>
              </a:buClr>
              <a:buSzPct val="110000"/>
              <a:buFont typeface="Lucida Grande"/>
              <a:buNone/>
              <a:tabLst/>
              <a:defRPr/>
            </a:pPr>
            <a:r>
              <a:rPr kumimoji="0" lang="en-AU" sz="2000" b="0" i="0" u="none" strike="noStrike" kern="1200" cap="none" spc="0" normalizeH="0" baseline="0" noProof="0" dirty="0">
                <a:ln>
                  <a:noFill/>
                </a:ln>
                <a:solidFill>
                  <a:prstClr val="black"/>
                </a:solidFill>
                <a:effectLst/>
                <a:uLnTx/>
                <a:uFillTx/>
                <a:latin typeface="Arial"/>
                <a:ea typeface="+mn-ea"/>
                <a:cs typeface="Arial"/>
              </a:rPr>
              <a:t>Exclusion zones must be maintained</a:t>
            </a:r>
          </a:p>
          <a:p>
            <a:pPr marL="0" marR="0" lvl="0" indent="0" algn="l" defTabSz="457200" rtl="0" eaLnBrk="1" fontAlgn="auto" latinLnBrk="0" hangingPunct="1">
              <a:lnSpc>
                <a:spcPct val="90000"/>
              </a:lnSpc>
              <a:spcBef>
                <a:spcPts val="0"/>
              </a:spcBef>
              <a:spcAft>
                <a:spcPts val="1000"/>
              </a:spcAft>
              <a:buClr>
                <a:srgbClr val="2AA18E"/>
              </a:buClr>
              <a:buSzPct val="110000"/>
              <a:buFont typeface="Lucida Grande"/>
              <a:buNone/>
              <a:tabLst/>
              <a:defRPr/>
            </a:pPr>
            <a:r>
              <a:rPr kumimoji="0" lang="en-AU" sz="2000" b="0" i="0" u="none" strike="noStrike" kern="1200" cap="none" spc="0" normalizeH="0" baseline="0" noProof="0" dirty="0">
                <a:ln>
                  <a:noFill/>
                </a:ln>
                <a:solidFill>
                  <a:prstClr val="black"/>
                </a:solidFill>
                <a:effectLst/>
                <a:uLnTx/>
                <a:uFillTx/>
                <a:latin typeface="Arial"/>
                <a:ea typeface="+mn-ea"/>
                <a:cs typeface="Arial"/>
              </a:rPr>
              <a:t>This includes loading and unloading areas, crane operations and mobile plant</a:t>
            </a:r>
            <a:endParaRPr lang="en-AU" sz="2000" dirty="0">
              <a:solidFill>
                <a:prstClr val="black"/>
              </a:solidFill>
              <a:latin typeface="Arial"/>
              <a:cs typeface="Arial"/>
            </a:endParaRPr>
          </a:p>
          <a:p>
            <a:pPr marL="0" marR="0" lvl="0" indent="0" algn="l" defTabSz="457200" rtl="0" eaLnBrk="1" fontAlgn="auto" latinLnBrk="0" hangingPunct="1">
              <a:lnSpc>
                <a:spcPct val="90000"/>
              </a:lnSpc>
              <a:spcBef>
                <a:spcPts val="0"/>
              </a:spcBef>
              <a:spcAft>
                <a:spcPts val="1000"/>
              </a:spcAft>
              <a:buClr>
                <a:srgbClr val="2AA18E"/>
              </a:buClr>
              <a:buSzPct val="110000"/>
              <a:buFont typeface="Lucida Grande"/>
              <a:buNone/>
              <a:tabLst/>
              <a:defRPr/>
            </a:pPr>
            <a:r>
              <a:rPr kumimoji="0" lang="en-AU" sz="2000" b="0" i="0" u="none" strike="noStrike" kern="1200" cap="none" spc="0" normalizeH="0" baseline="0" noProof="0" dirty="0">
                <a:ln>
                  <a:noFill/>
                </a:ln>
                <a:solidFill>
                  <a:prstClr val="black"/>
                </a:solidFill>
                <a:effectLst/>
                <a:uLnTx/>
                <a:uFillTx/>
                <a:latin typeface="Arial"/>
                <a:ea typeface="+mn-ea"/>
                <a:cs typeface="Arial"/>
              </a:rPr>
              <a:t>You must not enter these areas without approval from the operator.</a:t>
            </a:r>
          </a:p>
        </p:txBody>
      </p:sp>
      <p:sp>
        <p:nvSpPr>
          <p:cNvPr id="7" name="Slide Number Placeholder 6">
            <a:extLst>
              <a:ext uri="{FF2B5EF4-FFF2-40B4-BE49-F238E27FC236}">
                <a16:creationId xmlns:a16="http://schemas.microsoft.com/office/drawing/2014/main" id="{B7D83444-A705-2EF3-69A3-00AC79ECACE5}"/>
              </a:ext>
            </a:extLst>
          </p:cNvPr>
          <p:cNvSpPr>
            <a:spLocks noGrp="1"/>
          </p:cNvSpPr>
          <p:nvPr>
            <p:ph type="sldNum" sz="quarter" idx="12"/>
          </p:nvPr>
        </p:nvSpPr>
        <p:spPr/>
        <p:txBody>
          <a:bodyPr/>
          <a:lstStyle/>
          <a:p>
            <a:fld id="{AA7A3392-0E37-A240-A810-0336F84F6A54}" type="slidenum">
              <a:rPr lang="en-US" smtClean="0"/>
              <a:t>11</a:t>
            </a:fld>
            <a:endParaRPr lang="en-US"/>
          </a:p>
        </p:txBody>
      </p:sp>
      <p:pic>
        <p:nvPicPr>
          <p:cNvPr id="8" name="Picture 7">
            <a:extLst>
              <a:ext uri="{FF2B5EF4-FFF2-40B4-BE49-F238E27FC236}">
                <a16:creationId xmlns:a16="http://schemas.microsoft.com/office/drawing/2014/main" id="{2D705E77-C16E-4CF9-B6D4-D7C3A6B8A5FB}"/>
              </a:ext>
            </a:extLst>
          </p:cNvPr>
          <p:cNvPicPr>
            <a:picLocks noChangeAspect="1"/>
          </p:cNvPicPr>
          <p:nvPr/>
        </p:nvPicPr>
        <p:blipFill>
          <a:blip r:embed="rId3"/>
          <a:stretch>
            <a:fillRect/>
          </a:stretch>
        </p:blipFill>
        <p:spPr>
          <a:xfrm>
            <a:off x="5389037" y="1086916"/>
            <a:ext cx="3218309" cy="1750468"/>
          </a:xfrm>
          <a:prstGeom prst="rect">
            <a:avLst/>
          </a:prstGeom>
        </p:spPr>
      </p:pic>
      <p:pic>
        <p:nvPicPr>
          <p:cNvPr id="3" name="Picture 2">
            <a:extLst>
              <a:ext uri="{FF2B5EF4-FFF2-40B4-BE49-F238E27FC236}">
                <a16:creationId xmlns:a16="http://schemas.microsoft.com/office/drawing/2014/main" id="{F5BE533D-6157-4D31-830B-F34EED48C990}"/>
              </a:ext>
            </a:extLst>
          </p:cNvPr>
          <p:cNvPicPr>
            <a:picLocks noChangeAspect="1"/>
          </p:cNvPicPr>
          <p:nvPr/>
        </p:nvPicPr>
        <p:blipFill>
          <a:blip r:embed="rId4"/>
          <a:stretch>
            <a:fillRect/>
          </a:stretch>
        </p:blipFill>
        <p:spPr>
          <a:xfrm>
            <a:off x="5389037" y="3042095"/>
            <a:ext cx="3200400" cy="1390650"/>
          </a:xfrm>
          <a:prstGeom prst="rect">
            <a:avLst/>
          </a:prstGeom>
        </p:spPr>
      </p:pic>
      <p:pic>
        <p:nvPicPr>
          <p:cNvPr id="9" name="Picture 8">
            <a:extLst>
              <a:ext uri="{FF2B5EF4-FFF2-40B4-BE49-F238E27FC236}">
                <a16:creationId xmlns:a16="http://schemas.microsoft.com/office/drawing/2014/main" id="{D0AD80D9-3781-4F83-93BB-6BC8B287AC4D}"/>
              </a:ext>
            </a:extLst>
          </p:cNvPr>
          <p:cNvPicPr>
            <a:picLocks noChangeAspect="1"/>
          </p:cNvPicPr>
          <p:nvPr/>
        </p:nvPicPr>
        <p:blipFill>
          <a:blip r:embed="rId5"/>
          <a:stretch>
            <a:fillRect/>
          </a:stretch>
        </p:blipFill>
        <p:spPr>
          <a:xfrm>
            <a:off x="1187460" y="3184433"/>
            <a:ext cx="3337876" cy="1775347"/>
          </a:xfrm>
          <a:prstGeom prst="rect">
            <a:avLst/>
          </a:prstGeom>
        </p:spPr>
      </p:pic>
    </p:spTree>
    <p:extLst>
      <p:ext uri="{BB962C8B-B14F-4D97-AF65-F5344CB8AC3E}">
        <p14:creationId xmlns:p14="http://schemas.microsoft.com/office/powerpoint/2010/main" val="3396279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87D283-E2A9-E5D8-CBD9-BFEFA956E57E}"/>
              </a:ext>
            </a:extLst>
          </p:cNvPr>
          <p:cNvSpPr>
            <a:spLocks noGrp="1"/>
          </p:cNvSpPr>
          <p:nvPr>
            <p:ph type="title"/>
          </p:nvPr>
        </p:nvSpPr>
        <p:spPr/>
        <p:txBody>
          <a:bodyPr/>
          <a:lstStyle/>
          <a:p>
            <a:r>
              <a:rPr lang="en-US" dirty="0"/>
              <a:t>Traffic Management</a:t>
            </a:r>
          </a:p>
        </p:txBody>
      </p:sp>
      <p:sp>
        <p:nvSpPr>
          <p:cNvPr id="5" name="Content Placeholder 4">
            <a:extLst>
              <a:ext uri="{FF2B5EF4-FFF2-40B4-BE49-F238E27FC236}">
                <a16:creationId xmlns:a16="http://schemas.microsoft.com/office/drawing/2014/main" id="{54534A9D-7D23-6755-445E-8DEC8198FC1D}"/>
              </a:ext>
            </a:extLst>
          </p:cNvPr>
          <p:cNvSpPr>
            <a:spLocks noGrp="1"/>
          </p:cNvSpPr>
          <p:nvPr>
            <p:ph idx="1"/>
          </p:nvPr>
        </p:nvSpPr>
        <p:spPr>
          <a:xfrm>
            <a:off x="693122" y="1142998"/>
            <a:ext cx="8120610" cy="3911141"/>
          </a:xfrm>
        </p:spPr>
        <p:txBody>
          <a:bodyPr>
            <a:normAutofit/>
          </a:bodyPr>
          <a:lstStyle/>
          <a:p>
            <a:pPr marL="0" marR="0" lvl="0" indent="0" algn="l" defTabSz="457200" rtl="0" eaLnBrk="1" fontAlgn="auto" latinLnBrk="0" hangingPunct="1">
              <a:lnSpc>
                <a:spcPct val="90000"/>
              </a:lnSpc>
              <a:spcBef>
                <a:spcPts val="0"/>
              </a:spcBef>
              <a:spcAft>
                <a:spcPts val="1000"/>
              </a:spcAft>
              <a:buClr>
                <a:srgbClr val="2AA18E"/>
              </a:buClr>
              <a:buSzPct val="110000"/>
              <a:buFont typeface="Lucida Grande"/>
              <a:buNone/>
              <a:tabLst/>
              <a:defRPr/>
            </a:pPr>
            <a:r>
              <a:rPr kumimoji="0" lang="en-AU" sz="2000" b="0" i="0" u="none" strike="noStrike" kern="1200" cap="none" spc="0" normalizeH="0" baseline="0" noProof="0" dirty="0">
                <a:ln>
                  <a:noFill/>
                </a:ln>
                <a:solidFill>
                  <a:prstClr val="black"/>
                </a:solidFill>
                <a:effectLst/>
                <a:uLnTx/>
                <a:uFillTx/>
                <a:latin typeface="Arial"/>
                <a:ea typeface="+mn-ea"/>
                <a:cs typeface="Arial"/>
              </a:rPr>
              <a:t>Speed limits on site are:</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Arial" panose="020B0604020202020204" pitchFamily="34" charset="0"/>
              <a:buChar char="•"/>
              <a:tabLst/>
              <a:defRPr/>
            </a:pPr>
            <a:r>
              <a:rPr kumimoji="0" lang="en-AU" sz="2000" b="0" i="0" u="none" strike="noStrike" kern="1200" cap="none" spc="0" normalizeH="0" baseline="0" noProof="0" dirty="0">
                <a:ln>
                  <a:noFill/>
                </a:ln>
                <a:solidFill>
                  <a:prstClr val="black"/>
                </a:solidFill>
                <a:effectLst/>
                <a:uLnTx/>
                <a:uFillTx/>
                <a:latin typeface="Arial"/>
                <a:ea typeface="+mn-ea"/>
                <a:cs typeface="Arial"/>
              </a:rPr>
              <a:t>10km/h within the Car Park &amp; Roadways</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Arial" panose="020B0604020202020204" pitchFamily="34" charset="0"/>
              <a:buChar char="•"/>
              <a:tabLst/>
              <a:defRPr/>
            </a:pPr>
            <a:r>
              <a:rPr kumimoji="0" lang="en-AU" sz="2000" b="0" i="0" u="none" strike="noStrike" kern="1200" cap="none" spc="0" normalizeH="0" baseline="0" noProof="0" dirty="0">
                <a:ln>
                  <a:noFill/>
                </a:ln>
                <a:solidFill>
                  <a:prstClr val="black"/>
                </a:solidFill>
                <a:effectLst/>
                <a:uLnTx/>
                <a:uFillTx/>
                <a:latin typeface="Arial"/>
                <a:ea typeface="+mn-ea"/>
                <a:cs typeface="Arial"/>
              </a:rPr>
              <a:t>5km/h inside</a:t>
            </a:r>
          </a:p>
          <a:p>
            <a:pPr marL="0" marR="0" lvl="0" indent="0" algn="l" defTabSz="457200" rtl="0" eaLnBrk="1" fontAlgn="auto" latinLnBrk="0" hangingPunct="1">
              <a:lnSpc>
                <a:spcPct val="90000"/>
              </a:lnSpc>
              <a:spcBef>
                <a:spcPts val="0"/>
              </a:spcBef>
              <a:spcAft>
                <a:spcPts val="1000"/>
              </a:spcAft>
              <a:buClr>
                <a:srgbClr val="2AA18E"/>
              </a:buClr>
              <a:buSzPct val="110000"/>
              <a:buFont typeface="Lucida Grande"/>
              <a:buNone/>
              <a:tabLst/>
              <a:defRPr/>
            </a:pPr>
            <a:r>
              <a:rPr kumimoji="0" lang="en-AU" sz="2000" b="0" i="0" u="none" strike="noStrike" kern="1200" cap="none" spc="0" normalizeH="0" baseline="0" noProof="0" dirty="0">
                <a:ln>
                  <a:noFill/>
                </a:ln>
                <a:solidFill>
                  <a:prstClr val="black"/>
                </a:solidFill>
                <a:effectLst/>
                <a:uLnTx/>
                <a:uFillTx/>
                <a:latin typeface="Arial"/>
                <a:ea typeface="+mn-ea"/>
                <a:cs typeface="Arial"/>
              </a:rPr>
              <a:t>Be aware of Trucks, Forklift &amp; Pedestrians.  There are designated walkways that your representative will lead you on.  You must stay on them unless directed.</a:t>
            </a:r>
          </a:p>
        </p:txBody>
      </p:sp>
      <p:sp>
        <p:nvSpPr>
          <p:cNvPr id="7" name="Slide Number Placeholder 6">
            <a:extLst>
              <a:ext uri="{FF2B5EF4-FFF2-40B4-BE49-F238E27FC236}">
                <a16:creationId xmlns:a16="http://schemas.microsoft.com/office/drawing/2014/main" id="{B7D83444-A705-2EF3-69A3-00AC79ECACE5}"/>
              </a:ext>
            </a:extLst>
          </p:cNvPr>
          <p:cNvSpPr>
            <a:spLocks noGrp="1"/>
          </p:cNvSpPr>
          <p:nvPr>
            <p:ph type="sldNum" sz="quarter" idx="12"/>
          </p:nvPr>
        </p:nvSpPr>
        <p:spPr/>
        <p:txBody>
          <a:bodyPr/>
          <a:lstStyle/>
          <a:p>
            <a:fld id="{AA7A3392-0E37-A240-A810-0336F84F6A54}" type="slidenum">
              <a:rPr lang="en-US" smtClean="0"/>
              <a:t>12</a:t>
            </a:fld>
            <a:endParaRPr lang="en-US"/>
          </a:p>
        </p:txBody>
      </p:sp>
      <p:pic>
        <p:nvPicPr>
          <p:cNvPr id="6" name="Picture 5">
            <a:extLst>
              <a:ext uri="{FF2B5EF4-FFF2-40B4-BE49-F238E27FC236}">
                <a16:creationId xmlns:a16="http://schemas.microsoft.com/office/drawing/2014/main" id="{598DF264-859E-47A2-BD25-E0E29BFDB0EF}"/>
              </a:ext>
            </a:extLst>
          </p:cNvPr>
          <p:cNvPicPr>
            <a:picLocks noChangeAspect="1"/>
          </p:cNvPicPr>
          <p:nvPr/>
        </p:nvPicPr>
        <p:blipFill>
          <a:blip r:embed="rId3"/>
          <a:stretch>
            <a:fillRect/>
          </a:stretch>
        </p:blipFill>
        <p:spPr>
          <a:xfrm>
            <a:off x="1699938" y="3219452"/>
            <a:ext cx="2228850" cy="1562100"/>
          </a:xfrm>
          <a:prstGeom prst="rect">
            <a:avLst/>
          </a:prstGeom>
        </p:spPr>
      </p:pic>
      <p:pic>
        <p:nvPicPr>
          <p:cNvPr id="8" name="Picture 7">
            <a:extLst>
              <a:ext uri="{FF2B5EF4-FFF2-40B4-BE49-F238E27FC236}">
                <a16:creationId xmlns:a16="http://schemas.microsoft.com/office/drawing/2014/main" id="{4586C47E-1D36-4E58-A066-546C6B6E4061}"/>
              </a:ext>
            </a:extLst>
          </p:cNvPr>
          <p:cNvPicPr>
            <a:picLocks noChangeAspect="1"/>
          </p:cNvPicPr>
          <p:nvPr/>
        </p:nvPicPr>
        <p:blipFill>
          <a:blip r:embed="rId4"/>
          <a:stretch>
            <a:fillRect/>
          </a:stretch>
        </p:blipFill>
        <p:spPr>
          <a:xfrm>
            <a:off x="5043764" y="3204992"/>
            <a:ext cx="2409825" cy="1571625"/>
          </a:xfrm>
          <a:prstGeom prst="rect">
            <a:avLst/>
          </a:prstGeom>
        </p:spPr>
      </p:pic>
    </p:spTree>
    <p:extLst>
      <p:ext uri="{BB962C8B-B14F-4D97-AF65-F5344CB8AC3E}">
        <p14:creationId xmlns:p14="http://schemas.microsoft.com/office/powerpoint/2010/main" val="230844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87D283-E2A9-E5D8-CBD9-BFEFA956E57E}"/>
              </a:ext>
            </a:extLst>
          </p:cNvPr>
          <p:cNvSpPr>
            <a:spLocks noGrp="1"/>
          </p:cNvSpPr>
          <p:nvPr>
            <p:ph type="title"/>
          </p:nvPr>
        </p:nvSpPr>
        <p:spPr/>
        <p:txBody>
          <a:bodyPr/>
          <a:lstStyle/>
          <a:p>
            <a:r>
              <a:rPr lang="en-US" dirty="0"/>
              <a:t>Automated Machinery</a:t>
            </a:r>
          </a:p>
        </p:txBody>
      </p:sp>
      <p:sp>
        <p:nvSpPr>
          <p:cNvPr id="5" name="Content Placeholder 4">
            <a:extLst>
              <a:ext uri="{FF2B5EF4-FFF2-40B4-BE49-F238E27FC236}">
                <a16:creationId xmlns:a16="http://schemas.microsoft.com/office/drawing/2014/main" id="{54534A9D-7D23-6755-445E-8DEC8198FC1D}"/>
              </a:ext>
            </a:extLst>
          </p:cNvPr>
          <p:cNvSpPr>
            <a:spLocks noGrp="1"/>
          </p:cNvSpPr>
          <p:nvPr>
            <p:ph idx="1"/>
          </p:nvPr>
        </p:nvSpPr>
        <p:spPr>
          <a:xfrm>
            <a:off x="693122" y="1142998"/>
            <a:ext cx="7650778" cy="3911141"/>
          </a:xfrm>
        </p:spPr>
        <p:txBody>
          <a:bodyPr>
            <a:normAutofit/>
          </a:bodyPr>
          <a:lstStyle/>
          <a:p>
            <a:pPr marL="0" marR="0" lvl="0" indent="0" algn="l" defTabSz="457200" rtl="0" eaLnBrk="1" fontAlgn="auto" latinLnBrk="0" hangingPunct="1">
              <a:lnSpc>
                <a:spcPct val="90000"/>
              </a:lnSpc>
              <a:spcBef>
                <a:spcPts val="0"/>
              </a:spcBef>
              <a:spcAft>
                <a:spcPts val="1000"/>
              </a:spcAft>
              <a:buClr>
                <a:srgbClr val="2AA18E"/>
              </a:buClr>
              <a:buSzPct val="110000"/>
              <a:buFont typeface="Lucida Grande"/>
              <a:buNone/>
              <a:tabLst/>
              <a:defRPr/>
            </a:pPr>
            <a:r>
              <a:rPr kumimoji="0" lang="en-AU" sz="2000" b="0" i="0" u="none" strike="noStrike" kern="1200" cap="none" spc="0" normalizeH="0" baseline="0" noProof="0" dirty="0">
                <a:ln>
                  <a:noFill/>
                </a:ln>
                <a:solidFill>
                  <a:prstClr val="black"/>
                </a:solidFill>
                <a:effectLst/>
                <a:uLnTx/>
                <a:uFillTx/>
                <a:latin typeface="Arial"/>
                <a:ea typeface="+mn-ea"/>
                <a:cs typeface="Arial"/>
              </a:rPr>
              <a:t>Please be aware there is automated machinery operating.  This machinery will operate without an operator.  Do not bypass fencing and guarding.  Do not interact with the machinery unless your representative directs this</a:t>
            </a:r>
          </a:p>
        </p:txBody>
      </p:sp>
      <p:sp>
        <p:nvSpPr>
          <p:cNvPr id="7" name="Slide Number Placeholder 6">
            <a:extLst>
              <a:ext uri="{FF2B5EF4-FFF2-40B4-BE49-F238E27FC236}">
                <a16:creationId xmlns:a16="http://schemas.microsoft.com/office/drawing/2014/main" id="{B7D83444-A705-2EF3-69A3-00AC79ECACE5}"/>
              </a:ext>
            </a:extLst>
          </p:cNvPr>
          <p:cNvSpPr>
            <a:spLocks noGrp="1"/>
          </p:cNvSpPr>
          <p:nvPr>
            <p:ph type="sldNum" sz="quarter" idx="12"/>
          </p:nvPr>
        </p:nvSpPr>
        <p:spPr/>
        <p:txBody>
          <a:bodyPr/>
          <a:lstStyle/>
          <a:p>
            <a:fld id="{AA7A3392-0E37-A240-A810-0336F84F6A54}" type="slidenum">
              <a:rPr lang="en-US" smtClean="0"/>
              <a:t>13</a:t>
            </a:fld>
            <a:endParaRPr lang="en-US"/>
          </a:p>
        </p:txBody>
      </p:sp>
      <p:pic>
        <p:nvPicPr>
          <p:cNvPr id="3" name="Picture 2">
            <a:extLst>
              <a:ext uri="{FF2B5EF4-FFF2-40B4-BE49-F238E27FC236}">
                <a16:creationId xmlns:a16="http://schemas.microsoft.com/office/drawing/2014/main" id="{E06DE572-54CF-47FC-B76F-F80B35935D31}"/>
              </a:ext>
            </a:extLst>
          </p:cNvPr>
          <p:cNvPicPr>
            <a:picLocks noChangeAspect="1"/>
          </p:cNvPicPr>
          <p:nvPr/>
        </p:nvPicPr>
        <p:blipFill>
          <a:blip r:embed="rId3"/>
          <a:stretch>
            <a:fillRect/>
          </a:stretch>
        </p:blipFill>
        <p:spPr>
          <a:xfrm>
            <a:off x="3049267" y="2493962"/>
            <a:ext cx="2938488" cy="2035175"/>
          </a:xfrm>
          <a:prstGeom prst="rect">
            <a:avLst/>
          </a:prstGeom>
        </p:spPr>
      </p:pic>
    </p:spTree>
    <p:extLst>
      <p:ext uri="{BB962C8B-B14F-4D97-AF65-F5344CB8AC3E}">
        <p14:creationId xmlns:p14="http://schemas.microsoft.com/office/powerpoint/2010/main" val="2809957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87D283-E2A9-E5D8-CBD9-BFEFA956E57E}"/>
              </a:ext>
            </a:extLst>
          </p:cNvPr>
          <p:cNvSpPr>
            <a:spLocks noGrp="1"/>
          </p:cNvSpPr>
          <p:nvPr>
            <p:ph type="title"/>
          </p:nvPr>
        </p:nvSpPr>
        <p:spPr/>
        <p:txBody>
          <a:bodyPr/>
          <a:lstStyle/>
          <a:p>
            <a:r>
              <a:rPr lang="en-US" dirty="0"/>
              <a:t>Machine Guarding</a:t>
            </a:r>
          </a:p>
        </p:txBody>
      </p:sp>
      <p:sp>
        <p:nvSpPr>
          <p:cNvPr id="5" name="Content Placeholder 4">
            <a:extLst>
              <a:ext uri="{FF2B5EF4-FFF2-40B4-BE49-F238E27FC236}">
                <a16:creationId xmlns:a16="http://schemas.microsoft.com/office/drawing/2014/main" id="{54534A9D-7D23-6755-445E-8DEC8198FC1D}"/>
              </a:ext>
            </a:extLst>
          </p:cNvPr>
          <p:cNvSpPr>
            <a:spLocks noGrp="1"/>
          </p:cNvSpPr>
          <p:nvPr>
            <p:ph idx="1"/>
          </p:nvPr>
        </p:nvSpPr>
        <p:spPr>
          <a:xfrm>
            <a:off x="693122" y="1142998"/>
            <a:ext cx="4726603" cy="3911141"/>
          </a:xfrm>
        </p:spPr>
        <p:txBody>
          <a:bodyPr>
            <a:normAutofit/>
          </a:bodyPr>
          <a:lstStyle/>
          <a:p>
            <a:pPr marL="0" marR="0" lvl="0" indent="0" algn="l" defTabSz="457200" rtl="0" eaLnBrk="1" fontAlgn="auto" latinLnBrk="0" hangingPunct="1">
              <a:lnSpc>
                <a:spcPct val="90000"/>
              </a:lnSpc>
              <a:spcBef>
                <a:spcPts val="0"/>
              </a:spcBef>
              <a:spcAft>
                <a:spcPts val="1000"/>
              </a:spcAft>
              <a:buClr>
                <a:srgbClr val="2AA18E"/>
              </a:buClr>
              <a:buSzPct val="110000"/>
              <a:buFont typeface="Lucida Grande"/>
              <a:buNone/>
              <a:tabLst/>
              <a:defRPr/>
            </a:pPr>
            <a:r>
              <a:rPr kumimoji="0" lang="en-AU" sz="2000" b="0" i="0" u="none" strike="noStrike" kern="1200" cap="none" spc="0" normalizeH="0" baseline="0" noProof="0" dirty="0">
                <a:ln>
                  <a:noFill/>
                </a:ln>
                <a:solidFill>
                  <a:prstClr val="black"/>
                </a:solidFill>
                <a:effectLst/>
                <a:uLnTx/>
                <a:uFillTx/>
                <a:latin typeface="Arial"/>
                <a:ea typeface="+mn-ea"/>
                <a:cs typeface="Arial"/>
              </a:rPr>
              <a:t>Do not override, alter or bypass a safety system or remove any guarding.</a:t>
            </a:r>
          </a:p>
          <a:p>
            <a:pPr marL="0" marR="0" lvl="0" indent="0" algn="l" defTabSz="457200" rtl="0" eaLnBrk="1" fontAlgn="auto" latinLnBrk="0" hangingPunct="1">
              <a:lnSpc>
                <a:spcPct val="90000"/>
              </a:lnSpc>
              <a:spcBef>
                <a:spcPts val="0"/>
              </a:spcBef>
              <a:spcAft>
                <a:spcPts val="1000"/>
              </a:spcAft>
              <a:buClr>
                <a:srgbClr val="2AA18E"/>
              </a:buClr>
              <a:buSzPct val="110000"/>
              <a:buFont typeface="Lucida Grande"/>
              <a:buNone/>
              <a:tabLst/>
              <a:defRPr/>
            </a:pPr>
            <a:endParaRPr lang="en-AU" sz="2000" dirty="0">
              <a:solidFill>
                <a:prstClr val="black"/>
              </a:solidFill>
              <a:latin typeface="Arial"/>
              <a:cs typeface="Arial"/>
            </a:endParaRPr>
          </a:p>
          <a:p>
            <a:pPr marL="0" marR="0" lvl="0" indent="0" algn="l" defTabSz="457200" rtl="0" eaLnBrk="1" fontAlgn="auto" latinLnBrk="0" hangingPunct="1">
              <a:lnSpc>
                <a:spcPct val="90000"/>
              </a:lnSpc>
              <a:spcBef>
                <a:spcPts val="0"/>
              </a:spcBef>
              <a:spcAft>
                <a:spcPts val="1000"/>
              </a:spcAft>
              <a:buClr>
                <a:srgbClr val="2AA18E"/>
              </a:buClr>
              <a:buSzPct val="110000"/>
              <a:buFont typeface="Lucida Grande"/>
              <a:buNone/>
              <a:tabLst/>
              <a:defRPr/>
            </a:pPr>
            <a:r>
              <a:rPr kumimoji="0" lang="en-AU" sz="2000" b="0" i="0" u="none" strike="noStrike" kern="1200" cap="none" spc="0" normalizeH="0" baseline="0" noProof="0" dirty="0">
                <a:ln>
                  <a:noFill/>
                </a:ln>
                <a:solidFill>
                  <a:prstClr val="black"/>
                </a:solidFill>
                <a:effectLst/>
                <a:uLnTx/>
                <a:uFillTx/>
                <a:latin typeface="Arial"/>
                <a:ea typeface="+mn-ea"/>
                <a:cs typeface="Arial"/>
              </a:rPr>
              <a:t>They are there to protect you and bypassing them can result in serious injury or death.  Potential hazards are pinch points, impact, entanglement and crushing</a:t>
            </a:r>
          </a:p>
        </p:txBody>
      </p:sp>
      <p:sp>
        <p:nvSpPr>
          <p:cNvPr id="7" name="Slide Number Placeholder 6">
            <a:extLst>
              <a:ext uri="{FF2B5EF4-FFF2-40B4-BE49-F238E27FC236}">
                <a16:creationId xmlns:a16="http://schemas.microsoft.com/office/drawing/2014/main" id="{B7D83444-A705-2EF3-69A3-00AC79ECACE5}"/>
              </a:ext>
            </a:extLst>
          </p:cNvPr>
          <p:cNvSpPr>
            <a:spLocks noGrp="1"/>
          </p:cNvSpPr>
          <p:nvPr>
            <p:ph type="sldNum" sz="quarter" idx="12"/>
          </p:nvPr>
        </p:nvSpPr>
        <p:spPr/>
        <p:txBody>
          <a:bodyPr/>
          <a:lstStyle/>
          <a:p>
            <a:fld id="{AA7A3392-0E37-A240-A810-0336F84F6A54}" type="slidenum">
              <a:rPr lang="en-US" smtClean="0"/>
              <a:t>14</a:t>
            </a:fld>
            <a:endParaRPr lang="en-US"/>
          </a:p>
        </p:txBody>
      </p:sp>
      <p:pic>
        <p:nvPicPr>
          <p:cNvPr id="8" name="Picture 7">
            <a:extLst>
              <a:ext uri="{FF2B5EF4-FFF2-40B4-BE49-F238E27FC236}">
                <a16:creationId xmlns:a16="http://schemas.microsoft.com/office/drawing/2014/main" id="{B0321587-11EE-46C0-8E93-01DA3C1BAD3C}"/>
              </a:ext>
            </a:extLst>
          </p:cNvPr>
          <p:cNvPicPr>
            <a:picLocks noChangeAspect="1"/>
          </p:cNvPicPr>
          <p:nvPr/>
        </p:nvPicPr>
        <p:blipFill>
          <a:blip r:embed="rId3"/>
          <a:stretch>
            <a:fillRect/>
          </a:stretch>
        </p:blipFill>
        <p:spPr>
          <a:xfrm>
            <a:off x="5858590" y="1142998"/>
            <a:ext cx="2592288" cy="3352527"/>
          </a:xfrm>
          <a:prstGeom prst="rect">
            <a:avLst/>
          </a:prstGeom>
        </p:spPr>
      </p:pic>
    </p:spTree>
    <p:extLst>
      <p:ext uri="{BB962C8B-B14F-4D97-AF65-F5344CB8AC3E}">
        <p14:creationId xmlns:p14="http://schemas.microsoft.com/office/powerpoint/2010/main" val="402808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87D283-E2A9-E5D8-CBD9-BFEFA956E57E}"/>
              </a:ext>
            </a:extLst>
          </p:cNvPr>
          <p:cNvSpPr>
            <a:spLocks noGrp="1"/>
          </p:cNvSpPr>
          <p:nvPr>
            <p:ph type="title"/>
          </p:nvPr>
        </p:nvSpPr>
        <p:spPr/>
        <p:txBody>
          <a:bodyPr/>
          <a:lstStyle/>
          <a:p>
            <a:r>
              <a:rPr lang="en-US" dirty="0"/>
              <a:t>Electrical Safety &amp; LOTO</a:t>
            </a:r>
          </a:p>
        </p:txBody>
      </p:sp>
      <p:sp>
        <p:nvSpPr>
          <p:cNvPr id="5" name="Content Placeholder 4">
            <a:extLst>
              <a:ext uri="{FF2B5EF4-FFF2-40B4-BE49-F238E27FC236}">
                <a16:creationId xmlns:a16="http://schemas.microsoft.com/office/drawing/2014/main" id="{54534A9D-7D23-6755-445E-8DEC8198FC1D}"/>
              </a:ext>
            </a:extLst>
          </p:cNvPr>
          <p:cNvSpPr>
            <a:spLocks noGrp="1"/>
          </p:cNvSpPr>
          <p:nvPr>
            <p:ph idx="1"/>
          </p:nvPr>
        </p:nvSpPr>
        <p:spPr>
          <a:xfrm>
            <a:off x="693122" y="1142998"/>
            <a:ext cx="4726603" cy="3911141"/>
          </a:xfrm>
        </p:spPr>
        <p:txBody>
          <a:bodyPr>
            <a:normAutofit/>
          </a:bodyPr>
          <a:lstStyle/>
          <a:p>
            <a:pPr marL="0" marR="0" lvl="0" indent="0" algn="l" defTabSz="457200" rtl="0" eaLnBrk="1" fontAlgn="auto" latinLnBrk="0" hangingPunct="1">
              <a:lnSpc>
                <a:spcPct val="90000"/>
              </a:lnSpc>
              <a:spcBef>
                <a:spcPts val="0"/>
              </a:spcBef>
              <a:spcAft>
                <a:spcPts val="1000"/>
              </a:spcAft>
              <a:buClr>
                <a:srgbClr val="2AA18E"/>
              </a:buClr>
              <a:buSzPct val="110000"/>
              <a:buFont typeface="Lucida Grande"/>
              <a:buNone/>
              <a:tabLst/>
              <a:defRPr/>
            </a:pPr>
            <a:r>
              <a:rPr kumimoji="0" lang="en-AU" sz="2000" b="0" i="0" u="none" strike="noStrike" kern="1200" cap="none" spc="0" normalizeH="0" baseline="0" noProof="0" dirty="0">
                <a:ln>
                  <a:noFill/>
                </a:ln>
                <a:solidFill>
                  <a:prstClr val="black"/>
                </a:solidFill>
                <a:effectLst/>
                <a:uLnTx/>
                <a:uFillTx/>
                <a:latin typeface="Arial"/>
                <a:ea typeface="+mn-ea"/>
                <a:cs typeface="Arial"/>
              </a:rPr>
              <a:t>Do not touch electrical machinery or services.  If a machine is locked out or tagged out you must not touch it or remove the LOTO</a:t>
            </a:r>
          </a:p>
          <a:p>
            <a:pPr marL="0" marR="0" lvl="0" indent="0" algn="l" defTabSz="457200" rtl="0" eaLnBrk="1" fontAlgn="auto" latinLnBrk="0" hangingPunct="1">
              <a:lnSpc>
                <a:spcPct val="90000"/>
              </a:lnSpc>
              <a:spcBef>
                <a:spcPts val="0"/>
              </a:spcBef>
              <a:spcAft>
                <a:spcPts val="1000"/>
              </a:spcAft>
              <a:buClr>
                <a:srgbClr val="2AA18E"/>
              </a:buClr>
              <a:buSzPct val="110000"/>
              <a:buFont typeface="Lucida Grande"/>
              <a:buNone/>
              <a:tabLst/>
              <a:defRPr/>
            </a:pPr>
            <a:endParaRPr kumimoji="0" lang="en-AU" sz="2000" b="0" i="0" u="none" strike="noStrike" kern="1200" cap="none" spc="0" normalizeH="0" baseline="0" noProof="0" dirty="0">
              <a:ln>
                <a:noFill/>
              </a:ln>
              <a:solidFill>
                <a:prstClr val="black"/>
              </a:solidFill>
              <a:effectLst/>
              <a:uLnTx/>
              <a:uFillTx/>
              <a:latin typeface="Arial"/>
              <a:ea typeface="+mn-ea"/>
              <a:cs typeface="Arial"/>
            </a:endParaRPr>
          </a:p>
        </p:txBody>
      </p:sp>
      <p:sp>
        <p:nvSpPr>
          <p:cNvPr id="7" name="Slide Number Placeholder 6">
            <a:extLst>
              <a:ext uri="{FF2B5EF4-FFF2-40B4-BE49-F238E27FC236}">
                <a16:creationId xmlns:a16="http://schemas.microsoft.com/office/drawing/2014/main" id="{B7D83444-A705-2EF3-69A3-00AC79ECACE5}"/>
              </a:ext>
            </a:extLst>
          </p:cNvPr>
          <p:cNvSpPr>
            <a:spLocks noGrp="1"/>
          </p:cNvSpPr>
          <p:nvPr>
            <p:ph type="sldNum" sz="quarter" idx="12"/>
          </p:nvPr>
        </p:nvSpPr>
        <p:spPr/>
        <p:txBody>
          <a:bodyPr/>
          <a:lstStyle/>
          <a:p>
            <a:fld id="{AA7A3392-0E37-A240-A810-0336F84F6A54}" type="slidenum">
              <a:rPr lang="en-US" smtClean="0"/>
              <a:t>15</a:t>
            </a:fld>
            <a:endParaRPr lang="en-US"/>
          </a:p>
        </p:txBody>
      </p:sp>
      <p:pic>
        <p:nvPicPr>
          <p:cNvPr id="6" name="Picture 5">
            <a:extLst>
              <a:ext uri="{FF2B5EF4-FFF2-40B4-BE49-F238E27FC236}">
                <a16:creationId xmlns:a16="http://schemas.microsoft.com/office/drawing/2014/main" id="{D5E93DE9-020E-4083-9FD5-224D421332CD}"/>
              </a:ext>
            </a:extLst>
          </p:cNvPr>
          <p:cNvPicPr>
            <a:picLocks noChangeAspect="1"/>
          </p:cNvPicPr>
          <p:nvPr/>
        </p:nvPicPr>
        <p:blipFill>
          <a:blip r:embed="rId3"/>
          <a:stretch>
            <a:fillRect/>
          </a:stretch>
        </p:blipFill>
        <p:spPr>
          <a:xfrm>
            <a:off x="5645071" y="1185862"/>
            <a:ext cx="3038475" cy="2771775"/>
          </a:xfrm>
          <a:prstGeom prst="rect">
            <a:avLst/>
          </a:prstGeom>
        </p:spPr>
      </p:pic>
      <p:pic>
        <p:nvPicPr>
          <p:cNvPr id="8" name="Picture 2" descr="DTF">
            <a:extLst>
              <a:ext uri="{FF2B5EF4-FFF2-40B4-BE49-F238E27FC236}">
                <a16:creationId xmlns:a16="http://schemas.microsoft.com/office/drawing/2014/main" id="{8E3AF607-89DC-47B7-9526-7D9AAB281456}"/>
              </a:ext>
            </a:extLst>
          </p:cNvPr>
          <p:cNvPicPr>
            <a:picLocks noChangeAspect="1" noChangeArrowheads="1"/>
          </p:cNvPicPr>
          <p:nvPr/>
        </p:nvPicPr>
        <p:blipFill>
          <a:blip r:embed="rId4" cstate="screen"/>
          <a:srcRect/>
          <a:stretch>
            <a:fillRect/>
          </a:stretch>
        </p:blipFill>
        <p:spPr bwMode="auto">
          <a:xfrm>
            <a:off x="776097" y="2812669"/>
            <a:ext cx="744744" cy="1159495"/>
          </a:xfrm>
          <a:prstGeom prst="rect">
            <a:avLst/>
          </a:prstGeom>
          <a:noFill/>
          <a:ln w="9525">
            <a:solidFill>
              <a:srgbClr val="000000"/>
            </a:solidFill>
            <a:miter lim="800000"/>
            <a:headEnd/>
            <a:tailEnd/>
          </a:ln>
        </p:spPr>
      </p:pic>
      <p:pic>
        <p:nvPicPr>
          <p:cNvPr id="9" name="Picture 2" descr="OSF">
            <a:extLst>
              <a:ext uri="{FF2B5EF4-FFF2-40B4-BE49-F238E27FC236}">
                <a16:creationId xmlns:a16="http://schemas.microsoft.com/office/drawing/2014/main" id="{D862E184-0A04-41C8-A5B4-E8674939810B}"/>
              </a:ext>
            </a:extLst>
          </p:cNvPr>
          <p:cNvPicPr>
            <a:picLocks noChangeArrowheads="1"/>
          </p:cNvPicPr>
          <p:nvPr/>
        </p:nvPicPr>
        <p:blipFill>
          <a:blip r:embed="rId5" cstate="screen"/>
          <a:srcRect/>
          <a:stretch>
            <a:fillRect/>
          </a:stretch>
        </p:blipFill>
        <p:spPr bwMode="auto">
          <a:xfrm>
            <a:off x="2294764" y="2840142"/>
            <a:ext cx="704287" cy="1125672"/>
          </a:xfrm>
          <a:prstGeom prst="rect">
            <a:avLst/>
          </a:prstGeom>
          <a:noFill/>
          <a:ln w="9525">
            <a:solidFill>
              <a:srgbClr val="000000"/>
            </a:solidFill>
            <a:miter lim="800000"/>
            <a:headEnd/>
            <a:tailEnd/>
          </a:ln>
        </p:spPr>
      </p:pic>
      <p:pic>
        <p:nvPicPr>
          <p:cNvPr id="10" name="Picture 9">
            <a:extLst>
              <a:ext uri="{FF2B5EF4-FFF2-40B4-BE49-F238E27FC236}">
                <a16:creationId xmlns:a16="http://schemas.microsoft.com/office/drawing/2014/main" id="{A6CE4C3C-E2C7-477A-ADBA-D52F9A19FD62}"/>
              </a:ext>
            </a:extLst>
          </p:cNvPr>
          <p:cNvPicPr>
            <a:picLocks noChangeAspect="1"/>
          </p:cNvPicPr>
          <p:nvPr/>
        </p:nvPicPr>
        <p:blipFill>
          <a:blip r:embed="rId6"/>
          <a:stretch>
            <a:fillRect/>
          </a:stretch>
        </p:blipFill>
        <p:spPr>
          <a:xfrm>
            <a:off x="3629075" y="2812669"/>
            <a:ext cx="1790650" cy="1308918"/>
          </a:xfrm>
          <a:prstGeom prst="rect">
            <a:avLst/>
          </a:prstGeom>
        </p:spPr>
      </p:pic>
    </p:spTree>
    <p:extLst>
      <p:ext uri="{BB962C8B-B14F-4D97-AF65-F5344CB8AC3E}">
        <p14:creationId xmlns:p14="http://schemas.microsoft.com/office/powerpoint/2010/main" val="2733267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87D283-E2A9-E5D8-CBD9-BFEFA956E57E}"/>
              </a:ext>
            </a:extLst>
          </p:cNvPr>
          <p:cNvSpPr>
            <a:spLocks noGrp="1"/>
          </p:cNvSpPr>
          <p:nvPr>
            <p:ph type="title"/>
          </p:nvPr>
        </p:nvSpPr>
        <p:spPr/>
        <p:txBody>
          <a:bodyPr/>
          <a:lstStyle/>
          <a:p>
            <a:r>
              <a:rPr lang="en-US" dirty="0"/>
              <a:t>Chemicals</a:t>
            </a:r>
          </a:p>
        </p:txBody>
      </p:sp>
      <p:sp>
        <p:nvSpPr>
          <p:cNvPr id="5" name="Content Placeholder 4">
            <a:extLst>
              <a:ext uri="{FF2B5EF4-FFF2-40B4-BE49-F238E27FC236}">
                <a16:creationId xmlns:a16="http://schemas.microsoft.com/office/drawing/2014/main" id="{54534A9D-7D23-6755-445E-8DEC8198FC1D}"/>
              </a:ext>
            </a:extLst>
          </p:cNvPr>
          <p:cNvSpPr>
            <a:spLocks noGrp="1"/>
          </p:cNvSpPr>
          <p:nvPr>
            <p:ph idx="1"/>
          </p:nvPr>
        </p:nvSpPr>
        <p:spPr>
          <a:xfrm>
            <a:off x="693122" y="1142998"/>
            <a:ext cx="7746028" cy="3911141"/>
          </a:xfrm>
        </p:spPr>
        <p:txBody>
          <a:bodyPr>
            <a:normAutofit/>
          </a:bodyPr>
          <a:lstStyle/>
          <a:p>
            <a:pPr marL="0" marR="0" lvl="0" indent="0" algn="l" defTabSz="457200" rtl="0" eaLnBrk="1" fontAlgn="auto" latinLnBrk="0" hangingPunct="1">
              <a:lnSpc>
                <a:spcPct val="90000"/>
              </a:lnSpc>
              <a:spcBef>
                <a:spcPts val="0"/>
              </a:spcBef>
              <a:spcAft>
                <a:spcPts val="1000"/>
              </a:spcAft>
              <a:buClr>
                <a:srgbClr val="2AA18E"/>
              </a:buClr>
              <a:buSzPct val="110000"/>
              <a:buFont typeface="Lucida Grande"/>
              <a:buNone/>
              <a:tabLst/>
              <a:defRPr/>
            </a:pPr>
            <a:r>
              <a:rPr kumimoji="0" lang="en-AU" sz="2000" b="0" i="0" u="none" strike="noStrike" kern="1200" cap="none" spc="0" normalizeH="0" baseline="0" noProof="0" dirty="0">
                <a:ln>
                  <a:noFill/>
                </a:ln>
                <a:solidFill>
                  <a:prstClr val="black"/>
                </a:solidFill>
                <a:effectLst/>
                <a:uLnTx/>
                <a:uFillTx/>
                <a:latin typeface="Arial"/>
                <a:ea typeface="+mn-ea"/>
                <a:cs typeface="Arial"/>
              </a:rPr>
              <a:t>Chemicals at site can be dangerous and cause serious injuries.  You must not touch or expose yourself to any chemical unless your representative instructs.  Assume all chemicals are dangerous</a:t>
            </a:r>
          </a:p>
          <a:p>
            <a:pPr marL="0" marR="0" lvl="0" indent="0" algn="l" defTabSz="457200" rtl="0" eaLnBrk="1" fontAlgn="auto" latinLnBrk="0" hangingPunct="1">
              <a:lnSpc>
                <a:spcPct val="90000"/>
              </a:lnSpc>
              <a:spcBef>
                <a:spcPts val="0"/>
              </a:spcBef>
              <a:spcAft>
                <a:spcPts val="1000"/>
              </a:spcAft>
              <a:buClr>
                <a:srgbClr val="2AA18E"/>
              </a:buClr>
              <a:buSzPct val="110000"/>
              <a:buFont typeface="Lucida Grande"/>
              <a:buNone/>
              <a:tabLst/>
              <a:defRPr/>
            </a:pPr>
            <a:endParaRPr kumimoji="0" lang="en-AU" sz="2000" b="0" i="0" u="none" strike="noStrike" kern="1200" cap="none" spc="0" normalizeH="0" baseline="0" noProof="0" dirty="0">
              <a:ln>
                <a:noFill/>
              </a:ln>
              <a:solidFill>
                <a:prstClr val="black"/>
              </a:solidFill>
              <a:effectLst/>
              <a:uLnTx/>
              <a:uFillTx/>
              <a:latin typeface="Arial"/>
              <a:ea typeface="+mn-ea"/>
              <a:cs typeface="Arial"/>
            </a:endParaRPr>
          </a:p>
        </p:txBody>
      </p:sp>
      <p:sp>
        <p:nvSpPr>
          <p:cNvPr id="7" name="Slide Number Placeholder 6">
            <a:extLst>
              <a:ext uri="{FF2B5EF4-FFF2-40B4-BE49-F238E27FC236}">
                <a16:creationId xmlns:a16="http://schemas.microsoft.com/office/drawing/2014/main" id="{B7D83444-A705-2EF3-69A3-00AC79ECACE5}"/>
              </a:ext>
            </a:extLst>
          </p:cNvPr>
          <p:cNvSpPr>
            <a:spLocks noGrp="1"/>
          </p:cNvSpPr>
          <p:nvPr>
            <p:ph type="sldNum" sz="quarter" idx="12"/>
          </p:nvPr>
        </p:nvSpPr>
        <p:spPr/>
        <p:txBody>
          <a:bodyPr/>
          <a:lstStyle/>
          <a:p>
            <a:fld id="{AA7A3392-0E37-A240-A810-0336F84F6A54}" type="slidenum">
              <a:rPr lang="en-US" smtClean="0"/>
              <a:t>16</a:t>
            </a:fld>
            <a:endParaRPr lang="en-US"/>
          </a:p>
        </p:txBody>
      </p:sp>
      <p:pic>
        <p:nvPicPr>
          <p:cNvPr id="3" name="Picture 2">
            <a:extLst>
              <a:ext uri="{FF2B5EF4-FFF2-40B4-BE49-F238E27FC236}">
                <a16:creationId xmlns:a16="http://schemas.microsoft.com/office/drawing/2014/main" id="{1376080C-B5E9-4E29-8775-FA39E668C94B}"/>
              </a:ext>
            </a:extLst>
          </p:cNvPr>
          <p:cNvPicPr>
            <a:picLocks noChangeAspect="1"/>
          </p:cNvPicPr>
          <p:nvPr/>
        </p:nvPicPr>
        <p:blipFill>
          <a:blip r:embed="rId3"/>
          <a:stretch>
            <a:fillRect/>
          </a:stretch>
        </p:blipFill>
        <p:spPr>
          <a:xfrm>
            <a:off x="3405188" y="2491732"/>
            <a:ext cx="2842280" cy="2103438"/>
          </a:xfrm>
          <a:prstGeom prst="rect">
            <a:avLst/>
          </a:prstGeom>
        </p:spPr>
      </p:pic>
    </p:spTree>
    <p:extLst>
      <p:ext uri="{BB962C8B-B14F-4D97-AF65-F5344CB8AC3E}">
        <p14:creationId xmlns:p14="http://schemas.microsoft.com/office/powerpoint/2010/main" val="1521592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87D283-E2A9-E5D8-CBD9-BFEFA956E57E}"/>
              </a:ext>
            </a:extLst>
          </p:cNvPr>
          <p:cNvSpPr>
            <a:spLocks noGrp="1"/>
          </p:cNvSpPr>
          <p:nvPr>
            <p:ph type="title"/>
          </p:nvPr>
        </p:nvSpPr>
        <p:spPr/>
        <p:txBody>
          <a:bodyPr/>
          <a:lstStyle/>
          <a:p>
            <a:r>
              <a:rPr lang="en-US" dirty="0"/>
              <a:t>hot environment</a:t>
            </a:r>
          </a:p>
        </p:txBody>
      </p:sp>
      <p:sp>
        <p:nvSpPr>
          <p:cNvPr id="5" name="Content Placeholder 4">
            <a:extLst>
              <a:ext uri="{FF2B5EF4-FFF2-40B4-BE49-F238E27FC236}">
                <a16:creationId xmlns:a16="http://schemas.microsoft.com/office/drawing/2014/main" id="{54534A9D-7D23-6755-445E-8DEC8198FC1D}"/>
              </a:ext>
            </a:extLst>
          </p:cNvPr>
          <p:cNvSpPr>
            <a:spLocks noGrp="1"/>
          </p:cNvSpPr>
          <p:nvPr>
            <p:ph idx="1"/>
          </p:nvPr>
        </p:nvSpPr>
        <p:spPr>
          <a:xfrm>
            <a:off x="693122" y="1232359"/>
            <a:ext cx="8120610" cy="3911141"/>
          </a:xfrm>
        </p:spPr>
        <p:txBody>
          <a:bodyPr>
            <a:normAutofit/>
          </a:bodyPr>
          <a:lstStyle/>
          <a:p>
            <a:pPr marL="0" marR="0" lvl="0" indent="0" algn="l" defTabSz="457200" rtl="0" eaLnBrk="1" fontAlgn="auto" latinLnBrk="0" hangingPunct="1">
              <a:lnSpc>
                <a:spcPct val="90000"/>
              </a:lnSpc>
              <a:spcBef>
                <a:spcPts val="0"/>
              </a:spcBef>
              <a:spcAft>
                <a:spcPts val="1000"/>
              </a:spcAft>
              <a:buClr>
                <a:srgbClr val="2AA18E"/>
              </a:buClr>
              <a:buSzPct val="110000"/>
              <a:buFont typeface="Lucida Grande"/>
              <a:buNone/>
              <a:tabLst/>
              <a:defRPr/>
            </a:pPr>
            <a:r>
              <a:rPr kumimoji="0" lang="en-AU" sz="1400" b="0" i="0" u="none" strike="noStrike" kern="1200" cap="none" spc="0" normalizeH="0" baseline="0" noProof="0" dirty="0">
                <a:ln>
                  <a:noFill/>
                </a:ln>
                <a:solidFill>
                  <a:prstClr val="black"/>
                </a:solidFill>
                <a:effectLst/>
                <a:uLnTx/>
                <a:uFillTx/>
                <a:latin typeface="Arial"/>
                <a:ea typeface="+mn-ea"/>
                <a:cs typeface="Arial"/>
              </a:rPr>
              <a:t>The following safety precautions shall be taken when you are in a hot environment:</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1400" b="0" i="0" u="none" strike="noStrike" kern="1200" cap="none" spc="0" normalizeH="0" baseline="0" noProof="0" dirty="0">
                <a:ln>
                  <a:noFill/>
                </a:ln>
                <a:solidFill>
                  <a:prstClr val="black"/>
                </a:solidFill>
                <a:effectLst/>
                <a:uLnTx/>
                <a:uFillTx/>
                <a:latin typeface="Arial"/>
                <a:ea typeface="+mn-ea"/>
                <a:cs typeface="Arial"/>
              </a:rPr>
              <a:t> Cool drinking water is available at the site</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1400" b="0" i="0" u="none" strike="noStrike" kern="1200" cap="none" spc="0" normalizeH="0" baseline="0" noProof="0" dirty="0">
                <a:ln>
                  <a:noFill/>
                </a:ln>
                <a:solidFill>
                  <a:prstClr val="black"/>
                </a:solidFill>
                <a:effectLst/>
                <a:uLnTx/>
                <a:uFillTx/>
                <a:latin typeface="Arial"/>
                <a:ea typeface="+mn-ea"/>
                <a:cs typeface="Arial"/>
              </a:rPr>
              <a:t>If affected by heat cramps, which normally only occurs under the severest heat stress conditions, seek medical attention immediately. In heat stress conditions the alternatives of work rescheduling, cooling or other preventative methods shall be employed.</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1400" b="0" i="0" u="none" strike="noStrike" kern="1200" cap="none" spc="0" normalizeH="0" baseline="0" noProof="0" dirty="0">
                <a:ln>
                  <a:noFill/>
                </a:ln>
                <a:solidFill>
                  <a:prstClr val="black"/>
                </a:solidFill>
                <a:effectLst/>
                <a:uLnTx/>
                <a:uFillTx/>
                <a:latin typeface="Arial"/>
                <a:ea typeface="+mn-ea"/>
                <a:cs typeface="Arial"/>
              </a:rPr>
              <a:t>It is important to know the signs and symptoms of heat exposure and how you should respond. Symptoms vary according to the type of heat-related illness. </a:t>
            </a:r>
          </a:p>
        </p:txBody>
      </p:sp>
      <p:sp>
        <p:nvSpPr>
          <p:cNvPr id="7" name="Slide Number Placeholder 6">
            <a:extLst>
              <a:ext uri="{FF2B5EF4-FFF2-40B4-BE49-F238E27FC236}">
                <a16:creationId xmlns:a16="http://schemas.microsoft.com/office/drawing/2014/main" id="{B7D83444-A705-2EF3-69A3-00AC79ECACE5}"/>
              </a:ext>
            </a:extLst>
          </p:cNvPr>
          <p:cNvSpPr>
            <a:spLocks noGrp="1"/>
          </p:cNvSpPr>
          <p:nvPr>
            <p:ph type="sldNum" sz="quarter" idx="12"/>
          </p:nvPr>
        </p:nvSpPr>
        <p:spPr/>
        <p:txBody>
          <a:bodyPr/>
          <a:lstStyle/>
          <a:p>
            <a:fld id="{AA7A3392-0E37-A240-A810-0336F84F6A54}" type="slidenum">
              <a:rPr lang="en-US" smtClean="0"/>
              <a:t>17</a:t>
            </a:fld>
            <a:endParaRPr lang="en-US"/>
          </a:p>
        </p:txBody>
      </p:sp>
      <p:pic>
        <p:nvPicPr>
          <p:cNvPr id="8" name="Picture 7">
            <a:extLst>
              <a:ext uri="{FF2B5EF4-FFF2-40B4-BE49-F238E27FC236}">
                <a16:creationId xmlns:a16="http://schemas.microsoft.com/office/drawing/2014/main" id="{23C2A544-41FE-4D72-B377-922631F65E08}"/>
              </a:ext>
            </a:extLst>
          </p:cNvPr>
          <p:cNvPicPr>
            <a:picLocks noChangeAspect="1"/>
          </p:cNvPicPr>
          <p:nvPr/>
        </p:nvPicPr>
        <p:blipFill>
          <a:blip r:embed="rId3"/>
          <a:stretch>
            <a:fillRect/>
          </a:stretch>
        </p:blipFill>
        <p:spPr>
          <a:xfrm>
            <a:off x="3930650" y="3448495"/>
            <a:ext cx="2029523" cy="1416925"/>
          </a:xfrm>
          <a:prstGeom prst="rect">
            <a:avLst/>
          </a:prstGeom>
        </p:spPr>
      </p:pic>
    </p:spTree>
    <p:extLst>
      <p:ext uri="{BB962C8B-B14F-4D97-AF65-F5344CB8AC3E}">
        <p14:creationId xmlns:p14="http://schemas.microsoft.com/office/powerpoint/2010/main" val="242956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87D283-E2A9-E5D8-CBD9-BFEFA956E57E}"/>
              </a:ext>
            </a:extLst>
          </p:cNvPr>
          <p:cNvSpPr>
            <a:spLocks noGrp="1"/>
          </p:cNvSpPr>
          <p:nvPr>
            <p:ph type="title"/>
          </p:nvPr>
        </p:nvSpPr>
        <p:spPr/>
        <p:txBody>
          <a:bodyPr/>
          <a:lstStyle/>
          <a:p>
            <a:r>
              <a:rPr lang="en-US" dirty="0"/>
              <a:t>incidents</a:t>
            </a:r>
          </a:p>
        </p:txBody>
      </p:sp>
      <p:sp>
        <p:nvSpPr>
          <p:cNvPr id="5" name="Content Placeholder 4">
            <a:extLst>
              <a:ext uri="{FF2B5EF4-FFF2-40B4-BE49-F238E27FC236}">
                <a16:creationId xmlns:a16="http://schemas.microsoft.com/office/drawing/2014/main" id="{54534A9D-7D23-6755-445E-8DEC8198FC1D}"/>
              </a:ext>
            </a:extLst>
          </p:cNvPr>
          <p:cNvSpPr>
            <a:spLocks noGrp="1"/>
          </p:cNvSpPr>
          <p:nvPr>
            <p:ph idx="1"/>
          </p:nvPr>
        </p:nvSpPr>
        <p:spPr>
          <a:xfrm>
            <a:off x="693122" y="1232359"/>
            <a:ext cx="8120610" cy="3911141"/>
          </a:xfrm>
        </p:spPr>
        <p:txBody>
          <a:bodyPr>
            <a:normAutofit lnSpcReduction="10000"/>
          </a:bodyPr>
          <a:lstStyle/>
          <a:p>
            <a:pPr marL="0" marR="0" lvl="0" indent="0" algn="l" defTabSz="457200" rtl="0" eaLnBrk="1" fontAlgn="auto" latinLnBrk="0" hangingPunct="1">
              <a:lnSpc>
                <a:spcPct val="90000"/>
              </a:lnSpc>
              <a:spcBef>
                <a:spcPts val="0"/>
              </a:spcBef>
              <a:spcAft>
                <a:spcPts val="1000"/>
              </a:spcAft>
              <a:buClr>
                <a:srgbClr val="2AA18E"/>
              </a:buClr>
              <a:buSzPct val="110000"/>
              <a:buFont typeface="Lucida Grande"/>
              <a:buNone/>
              <a:tabLst/>
              <a:defRPr/>
            </a:pPr>
            <a:r>
              <a:rPr kumimoji="0" lang="en-AU" sz="1200" b="0" i="0" u="none" strike="noStrike" kern="1200" cap="none" spc="0" normalizeH="0" baseline="0" noProof="0" dirty="0">
                <a:ln>
                  <a:noFill/>
                </a:ln>
                <a:solidFill>
                  <a:prstClr val="black"/>
                </a:solidFill>
                <a:effectLst/>
                <a:uLnTx/>
                <a:uFillTx/>
                <a:latin typeface="Arial"/>
                <a:ea typeface="+mn-ea"/>
                <a:cs typeface="Arial"/>
              </a:rPr>
              <a:t>Report all injuries to your Representative as soon as reasonably possible but no more than 24 hours after incident.</a:t>
            </a:r>
          </a:p>
          <a:p>
            <a:pPr marL="0" marR="0" lvl="0" indent="0" algn="l" defTabSz="457200" rtl="0" eaLnBrk="1" fontAlgn="auto" latinLnBrk="0" hangingPunct="1">
              <a:lnSpc>
                <a:spcPct val="90000"/>
              </a:lnSpc>
              <a:spcBef>
                <a:spcPts val="0"/>
              </a:spcBef>
              <a:spcAft>
                <a:spcPts val="1000"/>
              </a:spcAft>
              <a:buClr>
                <a:srgbClr val="2AA18E"/>
              </a:buClr>
              <a:buSzPct val="110000"/>
              <a:buFont typeface="Lucida Grande"/>
              <a:buNone/>
              <a:tabLst/>
              <a:defRPr/>
            </a:pPr>
            <a:r>
              <a:rPr kumimoji="0" lang="en-AU" sz="1200" b="0" i="0" u="none" strike="noStrike" kern="1200" cap="none" spc="0" normalizeH="0" baseline="0" noProof="0" dirty="0">
                <a:ln>
                  <a:noFill/>
                </a:ln>
                <a:solidFill>
                  <a:prstClr val="black"/>
                </a:solidFill>
                <a:effectLst/>
                <a:uLnTx/>
                <a:uFillTx/>
                <a:latin typeface="Arial"/>
                <a:ea typeface="+mn-ea"/>
                <a:cs typeface="Arial"/>
              </a:rPr>
              <a:t>Why?</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1200" b="0" i="0" u="none" strike="noStrike" kern="1200" cap="none" spc="0" normalizeH="0" baseline="0" noProof="0" dirty="0">
                <a:ln>
                  <a:noFill/>
                </a:ln>
                <a:solidFill>
                  <a:prstClr val="black"/>
                </a:solidFill>
                <a:effectLst/>
                <a:uLnTx/>
                <a:uFillTx/>
                <a:latin typeface="Arial"/>
                <a:ea typeface="+mn-ea"/>
                <a:cs typeface="Arial"/>
              </a:rPr>
              <a:t>Allow appropriate and prompt treatment</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1200" b="0" i="0" u="none" strike="noStrike" kern="1200" cap="none" spc="0" normalizeH="0" baseline="0" noProof="0" dirty="0">
                <a:ln>
                  <a:noFill/>
                </a:ln>
                <a:solidFill>
                  <a:prstClr val="black"/>
                </a:solidFill>
                <a:effectLst/>
                <a:uLnTx/>
                <a:uFillTx/>
                <a:latin typeface="Arial"/>
                <a:ea typeface="+mn-ea"/>
                <a:cs typeface="Arial"/>
              </a:rPr>
              <a:t>Facilitate an investigation to identify the cause(s) and prevent recurrence</a:t>
            </a:r>
          </a:p>
          <a:p>
            <a:pPr marL="0" marR="0" lvl="0" indent="0" algn="l" defTabSz="457200" rtl="0" eaLnBrk="1" fontAlgn="auto" latinLnBrk="0" hangingPunct="1">
              <a:lnSpc>
                <a:spcPct val="90000"/>
              </a:lnSpc>
              <a:spcBef>
                <a:spcPts val="0"/>
              </a:spcBef>
              <a:spcAft>
                <a:spcPts val="1000"/>
              </a:spcAft>
              <a:buClr>
                <a:srgbClr val="2AA18E"/>
              </a:buClr>
              <a:buSzPct val="110000"/>
              <a:buFont typeface="Lucida Grande"/>
              <a:buNone/>
              <a:tabLst/>
              <a:defRPr/>
            </a:pPr>
            <a:r>
              <a:rPr kumimoji="0" lang="en-AU" sz="1200" b="0" i="0" u="none" strike="noStrike" kern="1200" cap="none" spc="0" normalizeH="0" baseline="0" noProof="0" dirty="0">
                <a:ln>
                  <a:noFill/>
                </a:ln>
                <a:solidFill>
                  <a:prstClr val="black"/>
                </a:solidFill>
                <a:effectLst/>
                <a:uLnTx/>
                <a:uFillTx/>
                <a:latin typeface="Arial"/>
                <a:ea typeface="+mn-ea"/>
                <a:cs typeface="Arial"/>
              </a:rPr>
              <a:t>ALL incidents must be reported and investigated to prevent recurrence, including:</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1200" b="0" i="0" u="none" strike="noStrike" kern="1200" cap="none" spc="0" normalizeH="0" baseline="0" noProof="0" dirty="0">
                <a:ln>
                  <a:noFill/>
                </a:ln>
                <a:solidFill>
                  <a:prstClr val="black"/>
                </a:solidFill>
                <a:effectLst/>
                <a:uLnTx/>
                <a:uFillTx/>
                <a:latin typeface="Arial"/>
                <a:ea typeface="+mn-ea"/>
                <a:cs typeface="Arial"/>
              </a:rPr>
              <a:t>Injuries and illnesses</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1200" b="0" i="0" u="none" strike="noStrike" kern="1200" cap="none" spc="0" normalizeH="0" baseline="0" noProof="0" dirty="0">
                <a:ln>
                  <a:noFill/>
                </a:ln>
                <a:solidFill>
                  <a:prstClr val="black"/>
                </a:solidFill>
                <a:effectLst/>
                <a:uLnTx/>
                <a:uFillTx/>
                <a:latin typeface="Arial"/>
                <a:ea typeface="+mn-ea"/>
                <a:cs typeface="Arial"/>
              </a:rPr>
              <a:t>Property damage</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1200" b="0" i="0" u="none" strike="noStrike" kern="1200" cap="none" spc="0" normalizeH="0" baseline="0" noProof="0" dirty="0">
                <a:ln>
                  <a:noFill/>
                </a:ln>
                <a:solidFill>
                  <a:prstClr val="black"/>
                </a:solidFill>
                <a:effectLst/>
                <a:uLnTx/>
                <a:uFillTx/>
                <a:latin typeface="Arial"/>
                <a:ea typeface="+mn-ea"/>
                <a:cs typeface="Arial"/>
              </a:rPr>
              <a:t>Fire</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1200" b="0" i="0" u="none" strike="noStrike" kern="1200" cap="none" spc="0" normalizeH="0" baseline="0" noProof="0" dirty="0">
                <a:ln>
                  <a:noFill/>
                </a:ln>
                <a:solidFill>
                  <a:prstClr val="black"/>
                </a:solidFill>
                <a:effectLst/>
                <a:uLnTx/>
                <a:uFillTx/>
                <a:latin typeface="Arial"/>
                <a:ea typeface="+mn-ea"/>
                <a:cs typeface="Arial"/>
              </a:rPr>
              <a:t>Theft</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1200" b="0" i="0" u="none" strike="noStrike" kern="1200" cap="none" spc="0" normalizeH="0" baseline="0" noProof="0" dirty="0">
                <a:ln>
                  <a:noFill/>
                </a:ln>
                <a:solidFill>
                  <a:prstClr val="black"/>
                </a:solidFill>
                <a:effectLst/>
                <a:uLnTx/>
                <a:uFillTx/>
                <a:latin typeface="Arial"/>
                <a:ea typeface="+mn-ea"/>
                <a:cs typeface="Arial"/>
              </a:rPr>
              <a:t>Dangerous Occurrence </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1200" b="0" i="0" u="none" strike="noStrike" kern="1200" cap="none" spc="0" normalizeH="0" baseline="0" noProof="0" dirty="0">
                <a:ln>
                  <a:noFill/>
                </a:ln>
                <a:solidFill>
                  <a:prstClr val="black"/>
                </a:solidFill>
                <a:effectLst/>
                <a:uLnTx/>
                <a:uFillTx/>
                <a:latin typeface="Arial"/>
                <a:ea typeface="+mn-ea"/>
                <a:cs typeface="Arial"/>
              </a:rPr>
              <a:t>Chemical Leaks and Spills</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1200" b="0" i="0" u="none" strike="noStrike" kern="1200" cap="none" spc="0" normalizeH="0" baseline="0" noProof="0" dirty="0">
                <a:ln>
                  <a:noFill/>
                </a:ln>
                <a:solidFill>
                  <a:prstClr val="black"/>
                </a:solidFill>
                <a:effectLst/>
                <a:uLnTx/>
                <a:uFillTx/>
                <a:latin typeface="Arial"/>
                <a:ea typeface="+mn-ea"/>
                <a:cs typeface="Arial"/>
              </a:rPr>
              <a:t>Near Misses (A near miss is an unplanned event not resulting in injury, illness or damage but had the potential to do so)</a:t>
            </a:r>
          </a:p>
          <a:p>
            <a:pPr marL="0" marR="0" lvl="0" indent="0" algn="l" defTabSz="457200" rtl="0" eaLnBrk="1" fontAlgn="auto" latinLnBrk="0" hangingPunct="1">
              <a:lnSpc>
                <a:spcPct val="90000"/>
              </a:lnSpc>
              <a:spcBef>
                <a:spcPts val="0"/>
              </a:spcBef>
              <a:spcAft>
                <a:spcPts val="1000"/>
              </a:spcAft>
              <a:buClr>
                <a:srgbClr val="2AA18E"/>
              </a:buClr>
              <a:buSzPct val="110000"/>
              <a:buFont typeface="Lucida Grande"/>
              <a:buNone/>
              <a:tabLst/>
              <a:defRPr/>
            </a:pPr>
            <a:r>
              <a:rPr kumimoji="0" lang="en-AU" sz="1200" b="0" i="0" u="none" strike="noStrike" kern="1200" cap="none" spc="0" normalizeH="0" baseline="0" noProof="0" dirty="0">
                <a:ln>
                  <a:noFill/>
                </a:ln>
                <a:solidFill>
                  <a:prstClr val="black"/>
                </a:solidFill>
                <a:effectLst/>
                <a:uLnTx/>
                <a:uFillTx/>
                <a:latin typeface="Arial"/>
                <a:ea typeface="+mn-ea"/>
                <a:cs typeface="Arial"/>
              </a:rPr>
              <a:t>Incident Investigation form must be filled in by your Capral Supervisor</a:t>
            </a:r>
            <a:r>
              <a:rPr lang="en-AU" sz="1200" dirty="0">
                <a:solidFill>
                  <a:prstClr val="black"/>
                </a:solidFill>
                <a:latin typeface="Arial"/>
                <a:cs typeface="Arial"/>
              </a:rPr>
              <a:t> </a:t>
            </a:r>
            <a:r>
              <a:rPr kumimoji="0" lang="en-AU" sz="1200" b="0" i="0" u="none" strike="noStrike" kern="1200" cap="none" spc="0" normalizeH="0" baseline="0" noProof="0" dirty="0">
                <a:ln>
                  <a:noFill/>
                </a:ln>
                <a:solidFill>
                  <a:prstClr val="black"/>
                </a:solidFill>
                <a:effectLst/>
                <a:uLnTx/>
                <a:uFillTx/>
                <a:latin typeface="Arial"/>
                <a:ea typeface="+mn-ea"/>
                <a:cs typeface="Arial"/>
              </a:rPr>
              <a:t>and submitted to the Manager and Safety Department. </a:t>
            </a:r>
          </a:p>
        </p:txBody>
      </p:sp>
      <p:sp>
        <p:nvSpPr>
          <p:cNvPr id="7" name="Slide Number Placeholder 6">
            <a:extLst>
              <a:ext uri="{FF2B5EF4-FFF2-40B4-BE49-F238E27FC236}">
                <a16:creationId xmlns:a16="http://schemas.microsoft.com/office/drawing/2014/main" id="{B7D83444-A705-2EF3-69A3-00AC79ECACE5}"/>
              </a:ext>
            </a:extLst>
          </p:cNvPr>
          <p:cNvSpPr>
            <a:spLocks noGrp="1"/>
          </p:cNvSpPr>
          <p:nvPr>
            <p:ph type="sldNum" sz="quarter" idx="12"/>
          </p:nvPr>
        </p:nvSpPr>
        <p:spPr/>
        <p:txBody>
          <a:bodyPr/>
          <a:lstStyle/>
          <a:p>
            <a:fld id="{AA7A3392-0E37-A240-A810-0336F84F6A54}" type="slidenum">
              <a:rPr lang="en-US" smtClean="0"/>
              <a:t>18</a:t>
            </a:fld>
            <a:endParaRPr lang="en-US"/>
          </a:p>
        </p:txBody>
      </p:sp>
      <p:pic>
        <p:nvPicPr>
          <p:cNvPr id="6" name="Picture 5">
            <a:extLst>
              <a:ext uri="{FF2B5EF4-FFF2-40B4-BE49-F238E27FC236}">
                <a16:creationId xmlns:a16="http://schemas.microsoft.com/office/drawing/2014/main" id="{6EFE896E-2789-4571-92AB-799A51342728}"/>
              </a:ext>
            </a:extLst>
          </p:cNvPr>
          <p:cNvPicPr>
            <a:picLocks noChangeAspect="1"/>
          </p:cNvPicPr>
          <p:nvPr/>
        </p:nvPicPr>
        <p:blipFill>
          <a:blip r:embed="rId3"/>
          <a:stretch>
            <a:fillRect/>
          </a:stretch>
        </p:blipFill>
        <p:spPr>
          <a:xfrm>
            <a:off x="6565900" y="1460966"/>
            <a:ext cx="1954726" cy="2563991"/>
          </a:xfrm>
          <a:prstGeom prst="rect">
            <a:avLst/>
          </a:prstGeom>
        </p:spPr>
      </p:pic>
    </p:spTree>
    <p:extLst>
      <p:ext uri="{BB962C8B-B14F-4D97-AF65-F5344CB8AC3E}">
        <p14:creationId xmlns:p14="http://schemas.microsoft.com/office/powerpoint/2010/main" val="4178976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87D283-E2A9-E5D8-CBD9-BFEFA956E57E}"/>
              </a:ext>
            </a:extLst>
          </p:cNvPr>
          <p:cNvSpPr>
            <a:spLocks noGrp="1"/>
          </p:cNvSpPr>
          <p:nvPr>
            <p:ph type="title"/>
          </p:nvPr>
        </p:nvSpPr>
        <p:spPr/>
        <p:txBody>
          <a:bodyPr/>
          <a:lstStyle/>
          <a:p>
            <a:r>
              <a:rPr lang="en-US" dirty="0"/>
              <a:t>Evacuations</a:t>
            </a:r>
          </a:p>
        </p:txBody>
      </p:sp>
      <p:sp>
        <p:nvSpPr>
          <p:cNvPr id="5" name="Content Placeholder 4">
            <a:extLst>
              <a:ext uri="{FF2B5EF4-FFF2-40B4-BE49-F238E27FC236}">
                <a16:creationId xmlns:a16="http://schemas.microsoft.com/office/drawing/2014/main" id="{54534A9D-7D23-6755-445E-8DEC8198FC1D}"/>
              </a:ext>
            </a:extLst>
          </p:cNvPr>
          <p:cNvSpPr>
            <a:spLocks noGrp="1"/>
          </p:cNvSpPr>
          <p:nvPr>
            <p:ph idx="1"/>
          </p:nvPr>
        </p:nvSpPr>
        <p:spPr>
          <a:xfrm>
            <a:off x="404118" y="1232359"/>
            <a:ext cx="6231553" cy="3911141"/>
          </a:xfrm>
        </p:spPr>
        <p:txBody>
          <a:bodyPr>
            <a:normAutofit/>
          </a:bodyPr>
          <a:lstStyle/>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None/>
              <a:tabLst/>
              <a:defRPr/>
            </a:pPr>
            <a:r>
              <a:rPr kumimoji="0" lang="en-AU" sz="2000" b="0" i="0" u="none" strike="noStrike" kern="1200" cap="none" spc="0" normalizeH="0" baseline="0" noProof="0" dirty="0">
                <a:ln>
                  <a:noFill/>
                </a:ln>
                <a:solidFill>
                  <a:prstClr val="black"/>
                </a:solidFill>
                <a:effectLst/>
                <a:uLnTx/>
                <a:uFillTx/>
                <a:latin typeface="Arial"/>
                <a:ea typeface="+mn-ea"/>
                <a:cs typeface="Arial"/>
              </a:rPr>
              <a:t>	Please refer to you representative for the location of your evacuation point</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None/>
              <a:tabLst/>
              <a:defRPr/>
            </a:pPr>
            <a:endParaRPr kumimoji="0" lang="en-AU" sz="2000" b="0" i="0" u="none" strike="noStrike" kern="1200" cap="none" spc="0" normalizeH="0" baseline="0" noProof="0" dirty="0">
              <a:ln>
                <a:noFill/>
              </a:ln>
              <a:solidFill>
                <a:prstClr val="black"/>
              </a:solidFill>
              <a:effectLst/>
              <a:uLnTx/>
              <a:uFillTx/>
              <a:latin typeface="Arial"/>
              <a:ea typeface="+mn-ea"/>
              <a:cs typeface="Arial"/>
            </a:endParaRP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None/>
              <a:tabLst/>
              <a:defRPr/>
            </a:pPr>
            <a:r>
              <a:rPr kumimoji="0" lang="en-AU" sz="2000" b="0" i="0" u="none" strike="noStrike" kern="1200" cap="none" spc="0" normalizeH="0" baseline="0" noProof="0" dirty="0">
                <a:ln>
                  <a:noFill/>
                </a:ln>
                <a:solidFill>
                  <a:prstClr val="black"/>
                </a:solidFill>
                <a:effectLst/>
                <a:uLnTx/>
                <a:uFillTx/>
                <a:latin typeface="Arial"/>
                <a:ea typeface="+mn-ea"/>
                <a:cs typeface="Arial"/>
              </a:rPr>
              <a:t>	</a:t>
            </a:r>
            <a:r>
              <a:rPr kumimoji="0" lang="en-US" sz="2000" b="0" i="0" u="none" strike="noStrike" kern="1200" cap="none" spc="0" normalizeH="0" baseline="0" noProof="0" dirty="0">
                <a:ln>
                  <a:noFill/>
                </a:ln>
                <a:solidFill>
                  <a:prstClr val="black"/>
                </a:solidFill>
                <a:effectLst/>
                <a:uLnTx/>
                <a:uFillTx/>
                <a:latin typeface="Arial"/>
                <a:ea typeface="+mn-ea"/>
                <a:cs typeface="Arial"/>
              </a:rPr>
              <a:t>In an emergency, please stay calm, listen and follow all instructions from your representative.  If you have any medical condition or require support during an evacuation, please let your representative know straight away during the evacuation and they will assist you.</a:t>
            </a:r>
          </a:p>
          <a:p>
            <a:pPr marL="0" marR="0" lvl="0" indent="0" algn="l" defTabSz="457200" rtl="0" eaLnBrk="1" fontAlgn="auto" latinLnBrk="0" hangingPunct="1">
              <a:lnSpc>
                <a:spcPct val="90000"/>
              </a:lnSpc>
              <a:spcBef>
                <a:spcPts val="0"/>
              </a:spcBef>
              <a:spcAft>
                <a:spcPts val="1000"/>
              </a:spcAft>
              <a:buClr>
                <a:srgbClr val="2AA18E"/>
              </a:buClr>
              <a:buSzPct val="110000"/>
              <a:buFont typeface="Lucida Grande"/>
              <a:buNone/>
              <a:tabLst/>
              <a:defRPr/>
            </a:pPr>
            <a:endParaRPr kumimoji="0" lang="en-AU"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7" name="Slide Number Placeholder 6">
            <a:extLst>
              <a:ext uri="{FF2B5EF4-FFF2-40B4-BE49-F238E27FC236}">
                <a16:creationId xmlns:a16="http://schemas.microsoft.com/office/drawing/2014/main" id="{B7D83444-A705-2EF3-69A3-00AC79ECACE5}"/>
              </a:ext>
            </a:extLst>
          </p:cNvPr>
          <p:cNvSpPr>
            <a:spLocks noGrp="1"/>
          </p:cNvSpPr>
          <p:nvPr>
            <p:ph type="sldNum" sz="quarter" idx="12"/>
          </p:nvPr>
        </p:nvSpPr>
        <p:spPr/>
        <p:txBody>
          <a:bodyPr/>
          <a:lstStyle/>
          <a:p>
            <a:fld id="{AA7A3392-0E37-A240-A810-0336F84F6A54}" type="slidenum">
              <a:rPr lang="en-US" smtClean="0"/>
              <a:t>19</a:t>
            </a:fld>
            <a:endParaRPr lang="en-US"/>
          </a:p>
        </p:txBody>
      </p:sp>
      <p:pic>
        <p:nvPicPr>
          <p:cNvPr id="6" name="Picture 5">
            <a:extLst>
              <a:ext uri="{FF2B5EF4-FFF2-40B4-BE49-F238E27FC236}">
                <a16:creationId xmlns:a16="http://schemas.microsoft.com/office/drawing/2014/main" id="{C11E6CF1-7ED5-4B25-84D9-621ACC0FF281}"/>
              </a:ext>
            </a:extLst>
          </p:cNvPr>
          <p:cNvPicPr>
            <a:picLocks noChangeAspect="1"/>
          </p:cNvPicPr>
          <p:nvPr/>
        </p:nvPicPr>
        <p:blipFill>
          <a:blip r:embed="rId3"/>
          <a:stretch>
            <a:fillRect/>
          </a:stretch>
        </p:blipFill>
        <p:spPr>
          <a:xfrm>
            <a:off x="6679703" y="2171662"/>
            <a:ext cx="2134029" cy="1187857"/>
          </a:xfrm>
          <a:prstGeom prst="rect">
            <a:avLst/>
          </a:prstGeom>
        </p:spPr>
      </p:pic>
    </p:spTree>
    <p:extLst>
      <p:ext uri="{BB962C8B-B14F-4D97-AF65-F5344CB8AC3E}">
        <p14:creationId xmlns:p14="http://schemas.microsoft.com/office/powerpoint/2010/main" val="2845356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87D283-E2A9-E5D8-CBD9-BFEFA956E57E}"/>
              </a:ext>
            </a:extLst>
          </p:cNvPr>
          <p:cNvSpPr>
            <a:spLocks noGrp="1"/>
          </p:cNvSpPr>
          <p:nvPr>
            <p:ph type="title"/>
          </p:nvPr>
        </p:nvSpPr>
        <p:spPr/>
        <p:txBody>
          <a:bodyPr/>
          <a:lstStyle/>
          <a:p>
            <a:r>
              <a:rPr lang="en-US" dirty="0"/>
              <a:t>Your responsibilities</a:t>
            </a:r>
          </a:p>
        </p:txBody>
      </p:sp>
      <p:sp>
        <p:nvSpPr>
          <p:cNvPr id="5" name="Content Placeholder 4">
            <a:extLst>
              <a:ext uri="{FF2B5EF4-FFF2-40B4-BE49-F238E27FC236}">
                <a16:creationId xmlns:a16="http://schemas.microsoft.com/office/drawing/2014/main" id="{54534A9D-7D23-6755-445E-8DEC8198FC1D}"/>
              </a:ext>
            </a:extLst>
          </p:cNvPr>
          <p:cNvSpPr>
            <a:spLocks noGrp="1"/>
          </p:cNvSpPr>
          <p:nvPr>
            <p:ph idx="1"/>
          </p:nvPr>
        </p:nvSpPr>
        <p:spPr/>
        <p:txBody>
          <a:bodyPr>
            <a:normAutofit/>
          </a:bodyPr>
          <a:lstStyle/>
          <a:p>
            <a:pPr>
              <a:buFont typeface="Wingdings" panose="05000000000000000000" pitchFamily="2" charset="2"/>
              <a:buChar char="§"/>
            </a:pPr>
            <a:r>
              <a:rPr lang="en-AU" sz="1400" b="1" dirty="0"/>
              <a:t>Avoid causing harm </a:t>
            </a:r>
            <a:r>
              <a:rPr lang="en-AU" sz="1400" dirty="0"/>
              <a:t>or injury to others through your actions</a:t>
            </a:r>
          </a:p>
          <a:p>
            <a:pPr>
              <a:buFont typeface="Wingdings" panose="05000000000000000000" pitchFamily="2" charset="2"/>
              <a:buChar char="§"/>
            </a:pPr>
            <a:r>
              <a:rPr lang="en-AU" sz="1400" b="1" dirty="0"/>
              <a:t>Follow safety instructions provided by Capral</a:t>
            </a:r>
            <a:r>
              <a:rPr lang="en-AU" sz="1400" dirty="0"/>
              <a:t>—ask questions if you're unsure.</a:t>
            </a:r>
          </a:p>
          <a:p>
            <a:pPr>
              <a:buFont typeface="Wingdings" panose="05000000000000000000" pitchFamily="2" charset="2"/>
              <a:buChar char="§"/>
            </a:pPr>
            <a:r>
              <a:rPr lang="en-AU" sz="1400" b="1" dirty="0"/>
              <a:t>Report hazards, injuries, or illnesses </a:t>
            </a:r>
            <a:r>
              <a:rPr lang="en-AU" sz="1400" dirty="0"/>
              <a:t>to your Capral Representative</a:t>
            </a:r>
          </a:p>
          <a:p>
            <a:pPr>
              <a:buFont typeface="Wingdings" panose="05000000000000000000" pitchFamily="2" charset="2"/>
              <a:buChar char="§"/>
            </a:pPr>
            <a:r>
              <a:rPr lang="en-AU" sz="1400" b="1" dirty="0"/>
              <a:t>Cooperate with Capral </a:t>
            </a:r>
            <a:r>
              <a:rPr lang="en-AU" sz="1400" dirty="0"/>
              <a:t>to ensure a safe workplace.</a:t>
            </a:r>
          </a:p>
          <a:p>
            <a:endParaRPr lang="en-US" dirty="0"/>
          </a:p>
        </p:txBody>
      </p:sp>
      <p:sp>
        <p:nvSpPr>
          <p:cNvPr id="7" name="Slide Number Placeholder 6">
            <a:extLst>
              <a:ext uri="{FF2B5EF4-FFF2-40B4-BE49-F238E27FC236}">
                <a16:creationId xmlns:a16="http://schemas.microsoft.com/office/drawing/2014/main" id="{B7D83444-A705-2EF3-69A3-00AC79ECACE5}"/>
              </a:ext>
            </a:extLst>
          </p:cNvPr>
          <p:cNvSpPr>
            <a:spLocks noGrp="1"/>
          </p:cNvSpPr>
          <p:nvPr>
            <p:ph type="sldNum" sz="quarter" idx="12"/>
          </p:nvPr>
        </p:nvSpPr>
        <p:spPr/>
        <p:txBody>
          <a:bodyPr/>
          <a:lstStyle/>
          <a:p>
            <a:fld id="{AA7A3392-0E37-A240-A810-0336F84F6A54}" type="slidenum">
              <a:rPr lang="en-US" smtClean="0"/>
              <a:t>2</a:t>
            </a:fld>
            <a:endParaRPr lang="en-US"/>
          </a:p>
        </p:txBody>
      </p:sp>
      <p:pic>
        <p:nvPicPr>
          <p:cNvPr id="8" name="Picture 7">
            <a:extLst>
              <a:ext uri="{FF2B5EF4-FFF2-40B4-BE49-F238E27FC236}">
                <a16:creationId xmlns:a16="http://schemas.microsoft.com/office/drawing/2014/main" id="{BF300CA8-9588-481F-B6B5-C033B023ECA3}"/>
              </a:ext>
            </a:extLst>
          </p:cNvPr>
          <p:cNvPicPr>
            <a:picLocks noChangeAspect="1"/>
          </p:cNvPicPr>
          <p:nvPr/>
        </p:nvPicPr>
        <p:blipFill>
          <a:blip r:embed="rId3"/>
          <a:stretch>
            <a:fillRect/>
          </a:stretch>
        </p:blipFill>
        <p:spPr>
          <a:xfrm>
            <a:off x="7343919" y="778458"/>
            <a:ext cx="1339627" cy="1219509"/>
          </a:xfrm>
          <a:prstGeom prst="rect">
            <a:avLst/>
          </a:prstGeom>
        </p:spPr>
      </p:pic>
    </p:spTree>
    <p:extLst>
      <p:ext uri="{BB962C8B-B14F-4D97-AF65-F5344CB8AC3E}">
        <p14:creationId xmlns:p14="http://schemas.microsoft.com/office/powerpoint/2010/main" val="2671078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87D283-E2A9-E5D8-CBD9-BFEFA956E57E}"/>
              </a:ext>
            </a:extLst>
          </p:cNvPr>
          <p:cNvSpPr>
            <a:spLocks noGrp="1"/>
          </p:cNvSpPr>
          <p:nvPr>
            <p:ph type="title"/>
          </p:nvPr>
        </p:nvSpPr>
        <p:spPr/>
        <p:txBody>
          <a:bodyPr/>
          <a:lstStyle/>
          <a:p>
            <a:r>
              <a:rPr lang="en-US" dirty="0"/>
              <a:t>Capral’s Responsibilities</a:t>
            </a:r>
          </a:p>
        </p:txBody>
      </p:sp>
      <p:sp>
        <p:nvSpPr>
          <p:cNvPr id="5" name="Content Placeholder 4">
            <a:extLst>
              <a:ext uri="{FF2B5EF4-FFF2-40B4-BE49-F238E27FC236}">
                <a16:creationId xmlns:a16="http://schemas.microsoft.com/office/drawing/2014/main" id="{54534A9D-7D23-6755-445E-8DEC8198FC1D}"/>
              </a:ext>
            </a:extLst>
          </p:cNvPr>
          <p:cNvSpPr>
            <a:spLocks noGrp="1"/>
          </p:cNvSpPr>
          <p:nvPr>
            <p:ph idx="1"/>
          </p:nvPr>
        </p:nvSpPr>
        <p:spPr/>
        <p:txBody>
          <a:bodyPr/>
          <a:lstStyle/>
          <a:p>
            <a:pPr>
              <a:buFont typeface="Wingdings" panose="05000000000000000000" pitchFamily="2" charset="2"/>
              <a:buChar char="§"/>
            </a:pPr>
            <a:endParaRPr lang="en-AU" sz="1100" dirty="0"/>
          </a:p>
          <a:p>
            <a:pPr>
              <a:buFont typeface="Wingdings" panose="05000000000000000000" pitchFamily="2" charset="2"/>
              <a:buChar char="§"/>
            </a:pPr>
            <a:r>
              <a:rPr lang="en-AU" sz="1400" b="1" dirty="0"/>
              <a:t>Maintain safe workplaces, equipment, and work systems </a:t>
            </a:r>
            <a:r>
              <a:rPr lang="en-AU" sz="1400" dirty="0"/>
              <a:t>to protect everyone from hazards.</a:t>
            </a:r>
          </a:p>
          <a:p>
            <a:pPr>
              <a:buFont typeface="Wingdings" panose="05000000000000000000" pitchFamily="2" charset="2"/>
              <a:buChar char="§"/>
            </a:pPr>
            <a:r>
              <a:rPr lang="en-AU" sz="1400" b="1" dirty="0"/>
              <a:t>Provide clear information </a:t>
            </a:r>
            <a:r>
              <a:rPr lang="en-AU" sz="1400" dirty="0"/>
              <a:t>about hazards and risks related to your job.</a:t>
            </a:r>
          </a:p>
          <a:p>
            <a:pPr>
              <a:buFont typeface="Wingdings" panose="05000000000000000000" pitchFamily="2" charset="2"/>
              <a:buChar char="§"/>
            </a:pPr>
            <a:r>
              <a:rPr lang="en-AU" sz="1400" b="1" dirty="0"/>
              <a:t>Offer induction and supervision </a:t>
            </a:r>
            <a:r>
              <a:rPr lang="en-AU" sz="1400" dirty="0"/>
              <a:t>to help you work safely.</a:t>
            </a:r>
          </a:p>
          <a:p>
            <a:pPr>
              <a:buFont typeface="Wingdings" panose="05000000000000000000" pitchFamily="2" charset="2"/>
              <a:buChar char="§"/>
            </a:pPr>
            <a:r>
              <a:rPr lang="en-AU" sz="1400" b="1" dirty="0"/>
              <a:t>Consult and cooperate </a:t>
            </a:r>
            <a:r>
              <a:rPr lang="en-AU" sz="1400" dirty="0"/>
              <a:t>with safety representatives and employees on health and safety matters.</a:t>
            </a:r>
          </a:p>
        </p:txBody>
      </p:sp>
      <p:sp>
        <p:nvSpPr>
          <p:cNvPr id="7" name="Slide Number Placeholder 6">
            <a:extLst>
              <a:ext uri="{FF2B5EF4-FFF2-40B4-BE49-F238E27FC236}">
                <a16:creationId xmlns:a16="http://schemas.microsoft.com/office/drawing/2014/main" id="{B7D83444-A705-2EF3-69A3-00AC79ECACE5}"/>
              </a:ext>
            </a:extLst>
          </p:cNvPr>
          <p:cNvSpPr>
            <a:spLocks noGrp="1"/>
          </p:cNvSpPr>
          <p:nvPr>
            <p:ph type="sldNum" sz="quarter" idx="12"/>
          </p:nvPr>
        </p:nvSpPr>
        <p:spPr/>
        <p:txBody>
          <a:bodyPr/>
          <a:lstStyle/>
          <a:p>
            <a:fld id="{AA7A3392-0E37-A240-A810-0336F84F6A54}" type="slidenum">
              <a:rPr lang="en-US" smtClean="0"/>
              <a:t>3</a:t>
            </a:fld>
            <a:endParaRPr lang="en-US"/>
          </a:p>
        </p:txBody>
      </p:sp>
      <p:pic>
        <p:nvPicPr>
          <p:cNvPr id="6" name="Picture 5">
            <a:extLst>
              <a:ext uri="{FF2B5EF4-FFF2-40B4-BE49-F238E27FC236}">
                <a16:creationId xmlns:a16="http://schemas.microsoft.com/office/drawing/2014/main" id="{AB19585B-421E-4F0D-92AB-6D24EE1870D3}"/>
              </a:ext>
            </a:extLst>
          </p:cNvPr>
          <p:cNvPicPr>
            <a:picLocks noChangeAspect="1"/>
          </p:cNvPicPr>
          <p:nvPr/>
        </p:nvPicPr>
        <p:blipFill>
          <a:blip r:embed="rId3"/>
          <a:stretch>
            <a:fillRect/>
          </a:stretch>
        </p:blipFill>
        <p:spPr>
          <a:xfrm>
            <a:off x="7399149" y="566366"/>
            <a:ext cx="1477834" cy="914953"/>
          </a:xfrm>
          <a:prstGeom prst="rect">
            <a:avLst/>
          </a:prstGeom>
        </p:spPr>
      </p:pic>
    </p:spTree>
    <p:extLst>
      <p:ext uri="{BB962C8B-B14F-4D97-AF65-F5344CB8AC3E}">
        <p14:creationId xmlns:p14="http://schemas.microsoft.com/office/powerpoint/2010/main" val="1643887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87D283-E2A9-E5D8-CBD9-BFEFA956E57E}"/>
              </a:ext>
            </a:extLst>
          </p:cNvPr>
          <p:cNvSpPr>
            <a:spLocks noGrp="1"/>
          </p:cNvSpPr>
          <p:nvPr>
            <p:ph type="title"/>
          </p:nvPr>
        </p:nvSpPr>
        <p:spPr>
          <a:xfrm>
            <a:off x="693122" y="710755"/>
            <a:ext cx="7958616" cy="307777"/>
          </a:xfrm>
        </p:spPr>
        <p:txBody>
          <a:bodyPr anchor="b">
            <a:normAutofit/>
          </a:bodyPr>
          <a:lstStyle/>
          <a:p>
            <a:r>
              <a:rPr lang="en-US" dirty="0"/>
              <a:t>Standards of Conduct</a:t>
            </a:r>
          </a:p>
        </p:txBody>
      </p:sp>
      <p:sp>
        <p:nvSpPr>
          <p:cNvPr id="7" name="Slide Number Placeholder 6">
            <a:extLst>
              <a:ext uri="{FF2B5EF4-FFF2-40B4-BE49-F238E27FC236}">
                <a16:creationId xmlns:a16="http://schemas.microsoft.com/office/drawing/2014/main" id="{B7D83444-A705-2EF3-69A3-00AC79ECACE5}"/>
              </a:ext>
            </a:extLst>
          </p:cNvPr>
          <p:cNvSpPr>
            <a:spLocks noGrp="1"/>
          </p:cNvSpPr>
          <p:nvPr>
            <p:ph type="sldNum" sz="quarter" idx="12"/>
          </p:nvPr>
        </p:nvSpPr>
        <p:spPr>
          <a:xfrm>
            <a:off x="8812082" y="4865420"/>
            <a:ext cx="216397" cy="188720"/>
          </a:xfrm>
        </p:spPr>
        <p:txBody>
          <a:bodyPr anchor="t">
            <a:normAutofit/>
          </a:bodyPr>
          <a:lstStyle/>
          <a:p>
            <a:pPr>
              <a:spcAft>
                <a:spcPts val="600"/>
              </a:spcAft>
            </a:pPr>
            <a:fld id="{AA7A3392-0E37-A240-A810-0336F84F6A54}" type="slidenum">
              <a:rPr lang="en-US" smtClean="0"/>
              <a:pPr>
                <a:spcAft>
                  <a:spcPts val="600"/>
                </a:spcAft>
              </a:pPr>
              <a:t>4</a:t>
            </a:fld>
            <a:endParaRPr lang="en-US"/>
          </a:p>
        </p:txBody>
      </p:sp>
      <p:sp>
        <p:nvSpPr>
          <p:cNvPr id="5" name="Content Placeholder 4">
            <a:extLst>
              <a:ext uri="{FF2B5EF4-FFF2-40B4-BE49-F238E27FC236}">
                <a16:creationId xmlns:a16="http://schemas.microsoft.com/office/drawing/2014/main" id="{54534A9D-7D23-6755-445E-8DEC8198FC1D}"/>
              </a:ext>
            </a:extLst>
          </p:cNvPr>
          <p:cNvSpPr>
            <a:spLocks noGrp="1"/>
          </p:cNvSpPr>
          <p:nvPr>
            <p:ph sz="quarter" idx="17"/>
          </p:nvPr>
        </p:nvSpPr>
        <p:spPr>
          <a:xfrm>
            <a:off x="693738" y="1481319"/>
            <a:ext cx="3878262" cy="3260725"/>
          </a:xfrm>
        </p:spPr>
        <p:txBody>
          <a:bodyPr>
            <a:normAutofit/>
          </a:bodyPr>
          <a:lstStyle/>
          <a:p>
            <a:pPr marL="0" marR="0" lvl="0" indent="0" defTabSz="457200" rtl="0" eaLnBrk="1" fontAlgn="auto" latinLnBrk="0" hangingPunct="1">
              <a:spcBef>
                <a:spcPts val="0"/>
              </a:spcBef>
              <a:spcAft>
                <a:spcPts val="1000"/>
              </a:spcAft>
              <a:buClr>
                <a:srgbClr val="2AA18E"/>
              </a:buClr>
              <a:buSzPct val="110000"/>
              <a:buFont typeface="Lucida Grande"/>
              <a:buNone/>
              <a:tabLst/>
              <a:defRPr/>
            </a:pPr>
            <a:r>
              <a:rPr kumimoji="0" lang="en-AU" sz="1400" i="0" u="none" strike="noStrike" kern="1200" cap="none" spc="0" normalizeH="0" baseline="0" noProof="0" dirty="0">
                <a:ln>
                  <a:noFill/>
                </a:ln>
                <a:effectLst/>
                <a:uLnTx/>
                <a:uFillTx/>
              </a:rPr>
              <a:t>Capral is committed to a fair, respectful, and safe workplace, free from discrimination, harassment, and bullying. All visitors must:</a:t>
            </a:r>
          </a:p>
          <a:p>
            <a:pPr>
              <a:spcAft>
                <a:spcPts val="1000"/>
              </a:spcAft>
              <a:buClr>
                <a:srgbClr val="2AA18E"/>
              </a:buClr>
              <a:buSzPct val="110000"/>
              <a:defRPr/>
            </a:pPr>
            <a:r>
              <a:rPr kumimoji="0" lang="en-AU" sz="1400" i="0" u="none" strike="noStrike" kern="1200" cap="none" spc="0" normalizeH="0" baseline="0" noProof="0" dirty="0">
                <a:ln>
                  <a:noFill/>
                </a:ln>
                <a:effectLst/>
                <a:uLnTx/>
                <a:uFillTx/>
              </a:rPr>
              <a:t>Treat others with respect and value differences.</a:t>
            </a:r>
          </a:p>
          <a:p>
            <a:pPr>
              <a:spcAft>
                <a:spcPts val="1000"/>
              </a:spcAft>
              <a:buClr>
                <a:srgbClr val="2AA18E"/>
              </a:buClr>
              <a:buSzPct val="110000"/>
              <a:defRPr/>
            </a:pPr>
            <a:r>
              <a:rPr kumimoji="0" lang="en-AU" sz="1400" i="0" u="none" strike="noStrike" kern="1200" cap="none" spc="0" normalizeH="0" baseline="0" noProof="0" dirty="0">
                <a:ln>
                  <a:noFill/>
                </a:ln>
                <a:effectLst/>
                <a:uLnTx/>
                <a:uFillTx/>
              </a:rPr>
              <a:t>Avoid discrimination, harassment, or bullying.</a:t>
            </a:r>
          </a:p>
          <a:p>
            <a:pPr>
              <a:spcAft>
                <a:spcPts val="1000"/>
              </a:spcAft>
              <a:buClr>
                <a:srgbClr val="2AA18E"/>
              </a:buClr>
              <a:buSzPct val="110000"/>
              <a:defRPr/>
            </a:pPr>
            <a:r>
              <a:rPr kumimoji="0" lang="en-AU" sz="1400" i="0" u="none" strike="noStrike" kern="1200" cap="none" spc="0" normalizeH="0" baseline="0" noProof="0" dirty="0">
                <a:ln>
                  <a:noFill/>
                </a:ln>
                <a:effectLst/>
                <a:uLnTx/>
                <a:uFillTx/>
              </a:rPr>
              <a:t>Report inappropriate behaviour to Capral</a:t>
            </a:r>
          </a:p>
          <a:p>
            <a:pPr marL="0" marR="0" lvl="0" indent="0" defTabSz="457200" rtl="0" eaLnBrk="1" fontAlgn="auto" latinLnBrk="0" hangingPunct="1">
              <a:spcBef>
                <a:spcPts val="0"/>
              </a:spcBef>
              <a:spcAft>
                <a:spcPts val="1000"/>
              </a:spcAft>
              <a:buClr>
                <a:srgbClr val="2AA18E"/>
              </a:buClr>
              <a:buSzPct val="110000"/>
              <a:buFont typeface="Lucida Grande"/>
              <a:buNone/>
              <a:tabLst/>
              <a:defRPr/>
            </a:pPr>
            <a:endParaRPr kumimoji="0" lang="en-AU" b="0" i="0" u="none" strike="noStrike" kern="1200" cap="none" spc="0" normalizeH="0" baseline="0" noProof="0" dirty="0">
              <a:ln>
                <a:noFill/>
              </a:ln>
              <a:effectLst/>
              <a:uLnTx/>
              <a:uFillTx/>
            </a:endParaRPr>
          </a:p>
        </p:txBody>
      </p:sp>
      <p:pic>
        <p:nvPicPr>
          <p:cNvPr id="6" name="Picture 5">
            <a:extLst>
              <a:ext uri="{FF2B5EF4-FFF2-40B4-BE49-F238E27FC236}">
                <a16:creationId xmlns:a16="http://schemas.microsoft.com/office/drawing/2014/main" id="{116C3668-ECA6-49AE-B7A5-D537728D5798}"/>
              </a:ext>
            </a:extLst>
          </p:cNvPr>
          <p:cNvPicPr>
            <a:picLocks noChangeAspect="1"/>
          </p:cNvPicPr>
          <p:nvPr/>
        </p:nvPicPr>
        <p:blipFill>
          <a:blip r:embed="rId3"/>
          <a:stretch>
            <a:fillRect/>
          </a:stretch>
        </p:blipFill>
        <p:spPr>
          <a:xfrm>
            <a:off x="5042018" y="1265286"/>
            <a:ext cx="3878262" cy="2116761"/>
          </a:xfrm>
          <a:prstGeom prst="rect">
            <a:avLst/>
          </a:prstGeom>
          <a:noFill/>
        </p:spPr>
      </p:pic>
    </p:spTree>
    <p:extLst>
      <p:ext uri="{BB962C8B-B14F-4D97-AF65-F5344CB8AC3E}">
        <p14:creationId xmlns:p14="http://schemas.microsoft.com/office/powerpoint/2010/main" val="2171717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87D283-E2A9-E5D8-CBD9-BFEFA956E57E}"/>
              </a:ext>
            </a:extLst>
          </p:cNvPr>
          <p:cNvSpPr>
            <a:spLocks noGrp="1"/>
          </p:cNvSpPr>
          <p:nvPr>
            <p:ph type="title"/>
          </p:nvPr>
        </p:nvSpPr>
        <p:spPr/>
        <p:txBody>
          <a:bodyPr/>
          <a:lstStyle/>
          <a:p>
            <a:r>
              <a:rPr lang="en-US" dirty="0"/>
              <a:t>Prohibited items</a:t>
            </a:r>
          </a:p>
        </p:txBody>
      </p:sp>
      <p:sp>
        <p:nvSpPr>
          <p:cNvPr id="5" name="Content Placeholder 4">
            <a:extLst>
              <a:ext uri="{FF2B5EF4-FFF2-40B4-BE49-F238E27FC236}">
                <a16:creationId xmlns:a16="http://schemas.microsoft.com/office/drawing/2014/main" id="{54534A9D-7D23-6755-445E-8DEC8198FC1D}"/>
              </a:ext>
            </a:extLst>
          </p:cNvPr>
          <p:cNvSpPr>
            <a:spLocks noGrp="1"/>
          </p:cNvSpPr>
          <p:nvPr>
            <p:ph idx="1"/>
          </p:nvPr>
        </p:nvSpPr>
        <p:spPr>
          <a:xfrm>
            <a:off x="693122" y="1143001"/>
            <a:ext cx="7990425" cy="3722420"/>
          </a:xfrm>
        </p:spPr>
        <p:txBody>
          <a:bodyPr>
            <a:normAutofit fontScale="92500" lnSpcReduction="20000"/>
          </a:bodyPr>
          <a:lstStyle/>
          <a:p>
            <a:pPr marL="0" marR="0" lvl="0" indent="0" algn="l" defTabSz="457200" rtl="0" eaLnBrk="1" fontAlgn="auto" latinLnBrk="0" hangingPunct="1">
              <a:lnSpc>
                <a:spcPct val="90000"/>
              </a:lnSpc>
              <a:spcBef>
                <a:spcPts val="0"/>
              </a:spcBef>
              <a:spcAft>
                <a:spcPts val="1000"/>
              </a:spcAft>
              <a:buClr>
                <a:srgbClr val="2AA18E"/>
              </a:buClr>
              <a:buSzPct val="110000"/>
              <a:buFont typeface="Lucida Grande"/>
              <a:buNone/>
              <a:tabLst/>
              <a:defRPr/>
            </a:pPr>
            <a:r>
              <a:rPr kumimoji="0" lang="en-AU" sz="2000" b="1" i="0" u="none" strike="noStrike" kern="1200" cap="none" spc="0" normalizeH="0" baseline="0" noProof="0" dirty="0">
                <a:ln>
                  <a:noFill/>
                </a:ln>
                <a:solidFill>
                  <a:prstClr val="black"/>
                </a:solidFill>
                <a:effectLst/>
                <a:uLnTx/>
                <a:uFillTx/>
                <a:latin typeface="Arial"/>
                <a:ea typeface="+mn-ea"/>
                <a:cs typeface="Arial"/>
              </a:rPr>
              <a:t>Prohibited/ Banned items in Capral Extrusion Manufacturing facilities (Can be consumed in lunchroom only)</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2000" b="0" i="0" u="none" strike="noStrike" kern="1200" cap="none" spc="0" normalizeH="0" baseline="0" noProof="0" dirty="0">
                <a:ln>
                  <a:noFill/>
                </a:ln>
                <a:solidFill>
                  <a:prstClr val="black"/>
                </a:solidFill>
                <a:effectLst/>
                <a:uLnTx/>
                <a:uFillTx/>
                <a:latin typeface="Arial"/>
                <a:ea typeface="+mn-ea"/>
                <a:cs typeface="Arial"/>
              </a:rPr>
              <a:t>Aluminium Cans</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2000" b="0" i="0" u="none" strike="noStrike" kern="1200" cap="none" spc="0" normalizeH="0" baseline="0" noProof="0" dirty="0">
                <a:ln>
                  <a:noFill/>
                </a:ln>
                <a:solidFill>
                  <a:prstClr val="black"/>
                </a:solidFill>
                <a:effectLst/>
                <a:uLnTx/>
                <a:uFillTx/>
                <a:latin typeface="Arial"/>
                <a:ea typeface="+mn-ea"/>
                <a:cs typeface="Arial"/>
              </a:rPr>
              <a:t>Glass Bottles</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2000" b="0" i="0" u="none" strike="noStrike" kern="1200" cap="none" spc="0" normalizeH="0" baseline="0" noProof="0" dirty="0">
                <a:ln>
                  <a:noFill/>
                </a:ln>
                <a:solidFill>
                  <a:prstClr val="black"/>
                </a:solidFill>
                <a:effectLst/>
                <a:uLnTx/>
                <a:uFillTx/>
                <a:latin typeface="Arial"/>
                <a:ea typeface="+mn-ea"/>
                <a:cs typeface="Arial"/>
              </a:rPr>
              <a:t>Aluminium Containers</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2000" b="0" i="0" u="none" strike="noStrike" kern="1200" cap="none" spc="0" normalizeH="0" baseline="0" noProof="0" dirty="0">
                <a:ln>
                  <a:noFill/>
                </a:ln>
                <a:solidFill>
                  <a:prstClr val="black"/>
                </a:solidFill>
                <a:effectLst/>
                <a:uLnTx/>
                <a:uFillTx/>
                <a:latin typeface="Arial"/>
                <a:ea typeface="+mn-ea"/>
                <a:cs typeface="Arial"/>
              </a:rPr>
              <a:t>Cigarette Lighters</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2000" b="0" i="0" u="none" strike="noStrike" kern="1200" cap="none" spc="0" normalizeH="0" baseline="0" noProof="0" dirty="0">
                <a:ln>
                  <a:noFill/>
                </a:ln>
                <a:solidFill>
                  <a:prstClr val="black"/>
                </a:solidFill>
                <a:effectLst/>
                <a:uLnTx/>
                <a:uFillTx/>
                <a:latin typeface="Arial"/>
                <a:ea typeface="+mn-ea"/>
                <a:cs typeface="Arial"/>
              </a:rPr>
              <a:t>Non-registered spray cans</a:t>
            </a:r>
          </a:p>
          <a:p>
            <a:pPr marL="0" marR="0" lvl="0" indent="0" algn="l" defTabSz="457200" rtl="0" eaLnBrk="1" fontAlgn="auto" latinLnBrk="0" hangingPunct="1">
              <a:lnSpc>
                <a:spcPct val="90000"/>
              </a:lnSpc>
              <a:spcBef>
                <a:spcPts val="0"/>
              </a:spcBef>
              <a:spcAft>
                <a:spcPts val="1000"/>
              </a:spcAft>
              <a:buClr>
                <a:srgbClr val="2AA18E"/>
              </a:buClr>
              <a:buSzPct val="110000"/>
              <a:buFont typeface="Lucida Grande"/>
              <a:buNone/>
              <a:tabLst/>
              <a:defRPr/>
            </a:pPr>
            <a:endParaRPr kumimoji="0" lang="en-AU" sz="20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457200" rtl="0" eaLnBrk="1" fontAlgn="auto" latinLnBrk="0" hangingPunct="1">
              <a:lnSpc>
                <a:spcPct val="90000"/>
              </a:lnSpc>
              <a:spcBef>
                <a:spcPts val="0"/>
              </a:spcBef>
              <a:spcAft>
                <a:spcPts val="1000"/>
              </a:spcAft>
              <a:buClr>
                <a:srgbClr val="2AA18E"/>
              </a:buClr>
              <a:buSzPct val="110000"/>
              <a:buFont typeface="Lucida Grande"/>
              <a:buNone/>
              <a:tabLst/>
              <a:defRPr/>
            </a:pPr>
            <a:r>
              <a:rPr kumimoji="0" lang="en-AU" sz="2000" b="1" i="0" u="none" strike="noStrike" kern="1200" cap="none" spc="0" normalizeH="0" baseline="0" noProof="0" dirty="0">
                <a:ln>
                  <a:noFill/>
                </a:ln>
                <a:solidFill>
                  <a:prstClr val="black"/>
                </a:solidFill>
                <a:effectLst/>
                <a:uLnTx/>
                <a:uFillTx/>
                <a:latin typeface="Arial"/>
                <a:ea typeface="+mn-ea"/>
                <a:cs typeface="Arial"/>
              </a:rPr>
              <a:t>WHY? </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2000" b="0" i="0" u="none" strike="noStrike" kern="1200" cap="none" spc="0" normalizeH="0" baseline="0" noProof="0" dirty="0">
                <a:ln>
                  <a:noFill/>
                </a:ln>
                <a:solidFill>
                  <a:prstClr val="black"/>
                </a:solidFill>
                <a:effectLst/>
                <a:uLnTx/>
                <a:uFillTx/>
                <a:latin typeface="Arial"/>
                <a:ea typeface="+mn-ea"/>
                <a:cs typeface="Arial"/>
              </a:rPr>
              <a:t>Risk of explosion (Remelt Furnace)</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2000" b="0" i="0" u="none" strike="noStrike" kern="1200" cap="none" spc="0" normalizeH="0" baseline="0" noProof="0" dirty="0">
                <a:ln>
                  <a:noFill/>
                </a:ln>
                <a:solidFill>
                  <a:prstClr val="black"/>
                </a:solidFill>
                <a:effectLst/>
                <a:uLnTx/>
                <a:uFillTx/>
                <a:latin typeface="Arial"/>
                <a:ea typeface="+mn-ea"/>
                <a:cs typeface="Arial"/>
              </a:rPr>
              <a:t>Cigarette Lighters – overheat – risk of explosion</a:t>
            </a:r>
          </a:p>
          <a:p>
            <a:endParaRPr lang="en-US" dirty="0"/>
          </a:p>
        </p:txBody>
      </p:sp>
      <p:sp>
        <p:nvSpPr>
          <p:cNvPr id="7" name="Slide Number Placeholder 6">
            <a:extLst>
              <a:ext uri="{FF2B5EF4-FFF2-40B4-BE49-F238E27FC236}">
                <a16:creationId xmlns:a16="http://schemas.microsoft.com/office/drawing/2014/main" id="{B7D83444-A705-2EF3-69A3-00AC79ECACE5}"/>
              </a:ext>
            </a:extLst>
          </p:cNvPr>
          <p:cNvSpPr>
            <a:spLocks noGrp="1"/>
          </p:cNvSpPr>
          <p:nvPr>
            <p:ph type="sldNum" sz="quarter" idx="12"/>
          </p:nvPr>
        </p:nvSpPr>
        <p:spPr/>
        <p:txBody>
          <a:bodyPr/>
          <a:lstStyle/>
          <a:p>
            <a:fld id="{AA7A3392-0E37-A240-A810-0336F84F6A54}" type="slidenum">
              <a:rPr lang="en-US" smtClean="0"/>
              <a:t>5</a:t>
            </a:fld>
            <a:endParaRPr lang="en-US"/>
          </a:p>
        </p:txBody>
      </p:sp>
      <p:pic>
        <p:nvPicPr>
          <p:cNvPr id="8" name="Picture 7">
            <a:extLst>
              <a:ext uri="{FF2B5EF4-FFF2-40B4-BE49-F238E27FC236}">
                <a16:creationId xmlns:a16="http://schemas.microsoft.com/office/drawing/2014/main" id="{EC848789-C887-4ABB-871E-B066E6995AD3}"/>
              </a:ext>
            </a:extLst>
          </p:cNvPr>
          <p:cNvPicPr>
            <a:picLocks noChangeAspect="1"/>
          </p:cNvPicPr>
          <p:nvPr/>
        </p:nvPicPr>
        <p:blipFill>
          <a:blip r:embed="rId3"/>
          <a:stretch>
            <a:fillRect/>
          </a:stretch>
        </p:blipFill>
        <p:spPr>
          <a:xfrm>
            <a:off x="6739483" y="1940074"/>
            <a:ext cx="1375817" cy="1675349"/>
          </a:xfrm>
          <a:prstGeom prst="rect">
            <a:avLst/>
          </a:prstGeom>
        </p:spPr>
      </p:pic>
    </p:spTree>
    <p:extLst>
      <p:ext uri="{BB962C8B-B14F-4D97-AF65-F5344CB8AC3E}">
        <p14:creationId xmlns:p14="http://schemas.microsoft.com/office/powerpoint/2010/main" val="735582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87D283-E2A9-E5D8-CBD9-BFEFA956E57E}"/>
              </a:ext>
            </a:extLst>
          </p:cNvPr>
          <p:cNvSpPr>
            <a:spLocks noGrp="1"/>
          </p:cNvSpPr>
          <p:nvPr>
            <p:ph type="title"/>
          </p:nvPr>
        </p:nvSpPr>
        <p:spPr/>
        <p:txBody>
          <a:bodyPr/>
          <a:lstStyle/>
          <a:p>
            <a:r>
              <a:rPr lang="en-US" dirty="0"/>
              <a:t>Prohibited items</a:t>
            </a:r>
          </a:p>
        </p:txBody>
      </p:sp>
      <p:sp>
        <p:nvSpPr>
          <p:cNvPr id="5" name="Content Placeholder 4">
            <a:extLst>
              <a:ext uri="{FF2B5EF4-FFF2-40B4-BE49-F238E27FC236}">
                <a16:creationId xmlns:a16="http://schemas.microsoft.com/office/drawing/2014/main" id="{54534A9D-7D23-6755-445E-8DEC8198FC1D}"/>
              </a:ext>
            </a:extLst>
          </p:cNvPr>
          <p:cNvSpPr>
            <a:spLocks noGrp="1"/>
          </p:cNvSpPr>
          <p:nvPr>
            <p:ph idx="1"/>
          </p:nvPr>
        </p:nvSpPr>
        <p:spPr>
          <a:xfrm>
            <a:off x="693122" y="1143001"/>
            <a:ext cx="7990425" cy="3722420"/>
          </a:xfrm>
        </p:spPr>
        <p:txBody>
          <a:bodyPr>
            <a:normAutofit/>
          </a:bodyPr>
          <a:lstStyle/>
          <a:p>
            <a:pPr marL="0" marR="0" lvl="0" indent="0" algn="l" defTabSz="457200" rtl="0" eaLnBrk="1" fontAlgn="auto" latinLnBrk="0" hangingPunct="1">
              <a:lnSpc>
                <a:spcPct val="90000"/>
              </a:lnSpc>
              <a:spcBef>
                <a:spcPts val="0"/>
              </a:spcBef>
              <a:spcAft>
                <a:spcPts val="1000"/>
              </a:spcAft>
              <a:buClr>
                <a:srgbClr val="2AA18E"/>
              </a:buClr>
              <a:buSzPct val="110000"/>
              <a:buFont typeface="Lucida Grande"/>
              <a:buNone/>
              <a:tabLst/>
              <a:defRPr/>
            </a:pPr>
            <a:r>
              <a:rPr kumimoji="0" lang="en-AU" sz="1600" b="1" i="0" u="none" strike="noStrike" kern="1200" cap="none" spc="0" normalizeH="0" baseline="0" noProof="0" dirty="0">
                <a:ln>
                  <a:noFill/>
                </a:ln>
                <a:solidFill>
                  <a:prstClr val="black"/>
                </a:solidFill>
                <a:effectLst/>
                <a:uLnTx/>
                <a:uFillTx/>
                <a:latin typeface="Arial"/>
                <a:ea typeface="+mn-ea"/>
                <a:cs typeface="Arial"/>
              </a:rPr>
              <a:t>Other Prohibited/ Banned items in Capral locations around Australia</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1600" b="0" i="0" u="none" strike="noStrike" kern="1200" cap="none" spc="0" normalizeH="0" baseline="0" noProof="0" dirty="0">
                <a:ln>
                  <a:noFill/>
                </a:ln>
                <a:solidFill>
                  <a:prstClr val="black"/>
                </a:solidFill>
                <a:effectLst/>
                <a:uLnTx/>
                <a:uFillTx/>
                <a:latin typeface="Arial"/>
                <a:ea typeface="+mn-ea"/>
                <a:cs typeface="Arial"/>
              </a:rPr>
              <a:t>Unauthorised or non-registered dangerous goods</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1600" b="0" i="0" u="none" strike="noStrike" kern="1200" cap="none" spc="0" normalizeH="0" baseline="0" noProof="0" dirty="0">
                <a:ln>
                  <a:noFill/>
                </a:ln>
                <a:solidFill>
                  <a:prstClr val="black"/>
                </a:solidFill>
                <a:effectLst/>
                <a:uLnTx/>
                <a:uFillTx/>
                <a:latin typeface="Arial"/>
                <a:ea typeface="+mn-ea"/>
                <a:cs typeface="Arial"/>
              </a:rPr>
              <a:t>Radioactive materials</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1600" b="0" i="0" u="none" strike="noStrike" kern="1200" cap="none" spc="0" normalizeH="0" baseline="0" noProof="0" dirty="0">
                <a:ln>
                  <a:noFill/>
                </a:ln>
                <a:solidFill>
                  <a:prstClr val="black"/>
                </a:solidFill>
                <a:effectLst/>
                <a:uLnTx/>
                <a:uFillTx/>
                <a:latin typeface="Arial"/>
                <a:ea typeface="+mn-ea"/>
                <a:cs typeface="Arial"/>
              </a:rPr>
              <a:t>Electrical devices or transformers containing PCB’s</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1600" b="0" i="0" u="none" strike="noStrike" kern="1200" cap="none" spc="0" normalizeH="0" baseline="0" noProof="0" dirty="0">
                <a:ln>
                  <a:noFill/>
                </a:ln>
                <a:solidFill>
                  <a:prstClr val="black"/>
                </a:solidFill>
                <a:effectLst/>
                <a:uLnTx/>
                <a:uFillTx/>
                <a:latin typeface="Arial"/>
                <a:ea typeface="+mn-ea"/>
                <a:cs typeface="Arial"/>
              </a:rPr>
              <a:t>Asbestos materials</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1600" b="0" i="0" u="none" strike="noStrike" kern="1200" cap="none" spc="0" normalizeH="0" baseline="0" noProof="0" dirty="0">
                <a:ln>
                  <a:noFill/>
                </a:ln>
                <a:solidFill>
                  <a:prstClr val="black"/>
                </a:solidFill>
                <a:effectLst/>
                <a:uLnTx/>
                <a:uFillTx/>
                <a:latin typeface="Arial"/>
                <a:ea typeface="+mn-ea"/>
                <a:cs typeface="Arial"/>
              </a:rPr>
              <a:t>Hazardous substances not registered or without MSDS</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1600" b="0" i="0" u="none" strike="noStrike" kern="1200" cap="none" spc="0" normalizeH="0" baseline="0" noProof="0" dirty="0">
                <a:ln>
                  <a:noFill/>
                </a:ln>
                <a:solidFill>
                  <a:prstClr val="black"/>
                </a:solidFill>
                <a:effectLst/>
                <a:uLnTx/>
                <a:uFillTx/>
                <a:latin typeface="Arial"/>
                <a:ea typeface="+mn-ea"/>
                <a:cs typeface="Arial"/>
              </a:rPr>
              <a:t>Pornographic or offensive materials</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1600" b="0" i="0" u="none" strike="noStrike" kern="1200" cap="none" spc="0" normalizeH="0" baseline="0" noProof="0" dirty="0">
                <a:ln>
                  <a:noFill/>
                </a:ln>
                <a:solidFill>
                  <a:prstClr val="black"/>
                </a:solidFill>
                <a:effectLst/>
                <a:uLnTx/>
                <a:uFillTx/>
                <a:latin typeface="Arial"/>
                <a:ea typeface="+mn-ea"/>
                <a:cs typeface="Arial"/>
              </a:rPr>
              <a:t>Illegal drugs and alcohol</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1600" b="0" i="0" u="none" strike="noStrike" kern="1200" cap="none" spc="0" normalizeH="0" baseline="0" noProof="0" dirty="0">
                <a:ln>
                  <a:noFill/>
                </a:ln>
                <a:solidFill>
                  <a:prstClr val="black"/>
                </a:solidFill>
                <a:effectLst/>
                <a:uLnTx/>
                <a:uFillTx/>
                <a:latin typeface="Arial"/>
                <a:ea typeface="+mn-ea"/>
                <a:cs typeface="Arial"/>
              </a:rPr>
              <a:t>Ammunition, fireworks and related items</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1600" b="0" i="0" u="none" strike="noStrike" kern="1200" cap="none" spc="0" normalizeH="0" baseline="0" noProof="0" dirty="0">
                <a:ln>
                  <a:noFill/>
                </a:ln>
                <a:solidFill>
                  <a:prstClr val="black"/>
                </a:solidFill>
                <a:effectLst/>
                <a:uLnTx/>
                <a:uFillTx/>
                <a:latin typeface="Arial"/>
                <a:ea typeface="+mn-ea"/>
                <a:cs typeface="Arial"/>
              </a:rPr>
              <a:t>Children and animals</a:t>
            </a:r>
          </a:p>
          <a:p>
            <a:endParaRPr lang="en-US" dirty="0"/>
          </a:p>
        </p:txBody>
      </p:sp>
      <p:sp>
        <p:nvSpPr>
          <p:cNvPr id="7" name="Slide Number Placeholder 6">
            <a:extLst>
              <a:ext uri="{FF2B5EF4-FFF2-40B4-BE49-F238E27FC236}">
                <a16:creationId xmlns:a16="http://schemas.microsoft.com/office/drawing/2014/main" id="{B7D83444-A705-2EF3-69A3-00AC79ECACE5}"/>
              </a:ext>
            </a:extLst>
          </p:cNvPr>
          <p:cNvSpPr>
            <a:spLocks noGrp="1"/>
          </p:cNvSpPr>
          <p:nvPr>
            <p:ph type="sldNum" sz="quarter" idx="12"/>
          </p:nvPr>
        </p:nvSpPr>
        <p:spPr/>
        <p:txBody>
          <a:bodyPr/>
          <a:lstStyle/>
          <a:p>
            <a:fld id="{AA7A3392-0E37-A240-A810-0336F84F6A54}" type="slidenum">
              <a:rPr lang="en-US" smtClean="0"/>
              <a:t>6</a:t>
            </a:fld>
            <a:endParaRPr lang="en-US"/>
          </a:p>
        </p:txBody>
      </p:sp>
    </p:spTree>
    <p:extLst>
      <p:ext uri="{BB962C8B-B14F-4D97-AF65-F5344CB8AC3E}">
        <p14:creationId xmlns:p14="http://schemas.microsoft.com/office/powerpoint/2010/main" val="3675800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87D283-E2A9-E5D8-CBD9-BFEFA956E57E}"/>
              </a:ext>
            </a:extLst>
          </p:cNvPr>
          <p:cNvSpPr>
            <a:spLocks noGrp="1"/>
          </p:cNvSpPr>
          <p:nvPr>
            <p:ph type="title"/>
          </p:nvPr>
        </p:nvSpPr>
        <p:spPr/>
        <p:txBody>
          <a:bodyPr/>
          <a:lstStyle/>
          <a:p>
            <a:r>
              <a:rPr lang="en-US" dirty="0"/>
              <a:t>Mobile phones</a:t>
            </a:r>
          </a:p>
        </p:txBody>
      </p:sp>
      <p:sp>
        <p:nvSpPr>
          <p:cNvPr id="5" name="Content Placeholder 4">
            <a:extLst>
              <a:ext uri="{FF2B5EF4-FFF2-40B4-BE49-F238E27FC236}">
                <a16:creationId xmlns:a16="http://schemas.microsoft.com/office/drawing/2014/main" id="{54534A9D-7D23-6755-445E-8DEC8198FC1D}"/>
              </a:ext>
            </a:extLst>
          </p:cNvPr>
          <p:cNvSpPr>
            <a:spLocks noGrp="1"/>
          </p:cNvSpPr>
          <p:nvPr>
            <p:ph idx="1"/>
          </p:nvPr>
        </p:nvSpPr>
        <p:spPr>
          <a:xfrm>
            <a:off x="693123" y="1143001"/>
            <a:ext cx="4748828" cy="3722420"/>
          </a:xfrm>
        </p:spPr>
        <p:txBody>
          <a:bodyPr>
            <a:normAutofit/>
          </a:bodyPr>
          <a:lstStyle/>
          <a:p>
            <a:pPr marL="0" marR="0" lvl="0" indent="0" algn="l" defTabSz="457200" rtl="0" eaLnBrk="1" fontAlgn="auto" latinLnBrk="0" hangingPunct="1">
              <a:lnSpc>
                <a:spcPct val="90000"/>
              </a:lnSpc>
              <a:spcBef>
                <a:spcPts val="0"/>
              </a:spcBef>
              <a:spcAft>
                <a:spcPts val="1000"/>
              </a:spcAft>
              <a:buClr>
                <a:srgbClr val="2AA18E"/>
              </a:buClr>
              <a:buSzPct val="110000"/>
              <a:buFont typeface="Lucida Grande"/>
              <a:buNone/>
              <a:tabLst/>
              <a:defRPr/>
            </a:pPr>
            <a:r>
              <a:rPr kumimoji="0" lang="en-AU" sz="1600" b="0" i="0" u="none" strike="noStrike" kern="1200" cap="none" spc="0" normalizeH="0" baseline="0" noProof="0" dirty="0">
                <a:ln>
                  <a:noFill/>
                </a:ln>
                <a:solidFill>
                  <a:prstClr val="black"/>
                </a:solidFill>
                <a:effectLst/>
                <a:uLnTx/>
                <a:uFillTx/>
                <a:latin typeface="Arial"/>
                <a:ea typeface="+mn-ea"/>
                <a:cs typeface="Arial"/>
              </a:rPr>
              <a:t>When using a mobile phone you must make your way to a safe location and remain there for the duration.</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1600" b="0" i="0" u="none" strike="noStrike" kern="1200" cap="none" spc="0" normalizeH="0" baseline="0" noProof="0" dirty="0">
                <a:ln>
                  <a:noFill/>
                </a:ln>
                <a:solidFill>
                  <a:prstClr val="black"/>
                </a:solidFill>
                <a:effectLst/>
                <a:uLnTx/>
                <a:uFillTx/>
                <a:latin typeface="Arial"/>
                <a:ea typeface="+mn-ea"/>
                <a:cs typeface="Arial"/>
              </a:rPr>
              <a:t>Hazards of using a mobile phone in the workplace include:</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1600" b="0" i="0" u="none" strike="noStrike" kern="1200" cap="none" spc="0" normalizeH="0" baseline="0" noProof="0" dirty="0">
                <a:ln>
                  <a:noFill/>
                </a:ln>
                <a:solidFill>
                  <a:prstClr val="black"/>
                </a:solidFill>
                <a:effectLst/>
                <a:uLnTx/>
                <a:uFillTx/>
                <a:latin typeface="Arial"/>
                <a:ea typeface="+mn-ea"/>
                <a:cs typeface="Arial"/>
              </a:rPr>
              <a:t>Loss of concentration;</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1600" b="0" i="0" u="none" strike="noStrike" kern="1200" cap="none" spc="0" normalizeH="0" baseline="0" noProof="0" dirty="0">
                <a:ln>
                  <a:noFill/>
                </a:ln>
                <a:solidFill>
                  <a:prstClr val="black"/>
                </a:solidFill>
                <a:effectLst/>
                <a:uLnTx/>
                <a:uFillTx/>
                <a:latin typeface="Arial"/>
                <a:ea typeface="+mn-ea"/>
                <a:cs typeface="Arial"/>
              </a:rPr>
              <a:t>Loss of ability to control the situation (e.g. driving);</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1600" b="0" i="0" u="none" strike="noStrike" kern="1200" cap="none" spc="0" normalizeH="0" baseline="0" noProof="0" dirty="0">
                <a:ln>
                  <a:noFill/>
                </a:ln>
                <a:solidFill>
                  <a:prstClr val="black"/>
                </a:solidFill>
                <a:effectLst/>
                <a:uLnTx/>
                <a:uFillTx/>
                <a:latin typeface="Arial"/>
                <a:ea typeface="+mn-ea"/>
                <a:cs typeface="Arial"/>
              </a:rPr>
              <a:t>Cause distractions.</a:t>
            </a:r>
          </a:p>
          <a:p>
            <a:pPr marL="0" marR="0" lvl="0" indent="0" algn="l" defTabSz="457200" rtl="0" eaLnBrk="1" fontAlgn="auto" latinLnBrk="0" hangingPunct="1">
              <a:lnSpc>
                <a:spcPct val="90000"/>
              </a:lnSpc>
              <a:spcBef>
                <a:spcPts val="0"/>
              </a:spcBef>
              <a:spcAft>
                <a:spcPts val="1000"/>
              </a:spcAft>
              <a:buClr>
                <a:srgbClr val="2AA18E"/>
              </a:buClr>
              <a:buSzPct val="110000"/>
              <a:buFont typeface="Lucida Grande"/>
              <a:buNone/>
              <a:tabLst/>
              <a:defRPr/>
            </a:pPr>
            <a:r>
              <a:rPr kumimoji="0" lang="en-AU" sz="1600" b="0" i="0" u="none" strike="noStrike" kern="1200" cap="none" spc="0" normalizeH="0" baseline="0" noProof="0" dirty="0">
                <a:ln>
                  <a:noFill/>
                </a:ln>
                <a:solidFill>
                  <a:prstClr val="black"/>
                </a:solidFill>
                <a:effectLst/>
                <a:uLnTx/>
                <a:uFillTx/>
                <a:latin typeface="Arial"/>
                <a:ea typeface="+mn-ea"/>
                <a:cs typeface="Arial"/>
              </a:rPr>
              <a:t>All of these factors can contribute to a workplace injury or incident or car incident.</a:t>
            </a:r>
          </a:p>
          <a:p>
            <a:endParaRPr lang="en-US" dirty="0"/>
          </a:p>
        </p:txBody>
      </p:sp>
      <p:sp>
        <p:nvSpPr>
          <p:cNvPr id="7" name="Slide Number Placeholder 6">
            <a:extLst>
              <a:ext uri="{FF2B5EF4-FFF2-40B4-BE49-F238E27FC236}">
                <a16:creationId xmlns:a16="http://schemas.microsoft.com/office/drawing/2014/main" id="{B7D83444-A705-2EF3-69A3-00AC79ECACE5}"/>
              </a:ext>
            </a:extLst>
          </p:cNvPr>
          <p:cNvSpPr>
            <a:spLocks noGrp="1"/>
          </p:cNvSpPr>
          <p:nvPr>
            <p:ph type="sldNum" sz="quarter" idx="12"/>
          </p:nvPr>
        </p:nvSpPr>
        <p:spPr/>
        <p:txBody>
          <a:bodyPr/>
          <a:lstStyle/>
          <a:p>
            <a:fld id="{AA7A3392-0E37-A240-A810-0336F84F6A54}" type="slidenum">
              <a:rPr lang="en-US" smtClean="0"/>
              <a:t>7</a:t>
            </a:fld>
            <a:endParaRPr lang="en-US"/>
          </a:p>
        </p:txBody>
      </p:sp>
      <p:pic>
        <p:nvPicPr>
          <p:cNvPr id="6" name="Picture 5">
            <a:extLst>
              <a:ext uri="{FF2B5EF4-FFF2-40B4-BE49-F238E27FC236}">
                <a16:creationId xmlns:a16="http://schemas.microsoft.com/office/drawing/2014/main" id="{68E6A16C-5378-4177-B2E9-AE081987986A}"/>
              </a:ext>
            </a:extLst>
          </p:cNvPr>
          <p:cNvPicPr>
            <a:picLocks noChangeAspect="1"/>
          </p:cNvPicPr>
          <p:nvPr/>
        </p:nvPicPr>
        <p:blipFill>
          <a:blip r:embed="rId3"/>
          <a:stretch>
            <a:fillRect/>
          </a:stretch>
        </p:blipFill>
        <p:spPr>
          <a:xfrm>
            <a:off x="5934167" y="1143001"/>
            <a:ext cx="2172074" cy="2803086"/>
          </a:xfrm>
          <a:prstGeom prst="rect">
            <a:avLst/>
          </a:prstGeom>
        </p:spPr>
      </p:pic>
    </p:spTree>
    <p:extLst>
      <p:ext uri="{BB962C8B-B14F-4D97-AF65-F5344CB8AC3E}">
        <p14:creationId xmlns:p14="http://schemas.microsoft.com/office/powerpoint/2010/main" val="555291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87D283-E2A9-E5D8-CBD9-BFEFA956E57E}"/>
              </a:ext>
            </a:extLst>
          </p:cNvPr>
          <p:cNvSpPr>
            <a:spLocks noGrp="1"/>
          </p:cNvSpPr>
          <p:nvPr>
            <p:ph type="title"/>
          </p:nvPr>
        </p:nvSpPr>
        <p:spPr/>
        <p:txBody>
          <a:bodyPr/>
          <a:lstStyle/>
          <a:p>
            <a:r>
              <a:rPr lang="en-US" dirty="0"/>
              <a:t>aluminium</a:t>
            </a:r>
          </a:p>
        </p:txBody>
      </p:sp>
      <p:sp>
        <p:nvSpPr>
          <p:cNvPr id="5" name="Content Placeholder 4">
            <a:extLst>
              <a:ext uri="{FF2B5EF4-FFF2-40B4-BE49-F238E27FC236}">
                <a16:creationId xmlns:a16="http://schemas.microsoft.com/office/drawing/2014/main" id="{54534A9D-7D23-6755-445E-8DEC8198FC1D}"/>
              </a:ext>
            </a:extLst>
          </p:cNvPr>
          <p:cNvSpPr>
            <a:spLocks noGrp="1"/>
          </p:cNvSpPr>
          <p:nvPr>
            <p:ph idx="1"/>
          </p:nvPr>
        </p:nvSpPr>
        <p:spPr>
          <a:xfrm>
            <a:off x="693121" y="1331721"/>
            <a:ext cx="7990425" cy="3722420"/>
          </a:xfrm>
        </p:spPr>
        <p:txBody>
          <a:bodyPr>
            <a:normAutofit/>
          </a:bodyPr>
          <a:lstStyle/>
          <a:p>
            <a:pPr marL="0" marR="0" lvl="0" indent="0" algn="l" defTabSz="457200" rtl="0" eaLnBrk="1" fontAlgn="auto" latinLnBrk="0" hangingPunct="1">
              <a:lnSpc>
                <a:spcPct val="90000"/>
              </a:lnSpc>
              <a:spcBef>
                <a:spcPts val="0"/>
              </a:spcBef>
              <a:spcAft>
                <a:spcPts val="1000"/>
              </a:spcAft>
              <a:buClr>
                <a:srgbClr val="2AA18E"/>
              </a:buClr>
              <a:buSzPct val="110000"/>
              <a:buFont typeface="Lucida Grande"/>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Arial"/>
              </a:rPr>
              <a:t>Hot Metal</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2000" b="0" i="0" u="none" strike="noStrike" kern="1200" cap="none" spc="0" normalizeH="0" baseline="0" noProof="0" dirty="0">
                <a:ln>
                  <a:noFill/>
                </a:ln>
                <a:solidFill>
                  <a:prstClr val="black"/>
                </a:solidFill>
                <a:effectLst/>
                <a:uLnTx/>
                <a:uFillTx/>
                <a:latin typeface="Arial"/>
                <a:ea typeface="+mn-ea"/>
                <a:cs typeface="Arial"/>
              </a:rPr>
              <a:t>Treat all aluminium as being HOT as it doesn’t change colour when hot and it doesn’t radiate much heat.</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2000" b="0" i="0" u="none" strike="noStrike" kern="1200" cap="none" spc="0" normalizeH="0" baseline="0" noProof="0" dirty="0">
                <a:ln>
                  <a:noFill/>
                </a:ln>
                <a:solidFill>
                  <a:prstClr val="black"/>
                </a:solidFill>
                <a:effectLst/>
                <a:uLnTx/>
                <a:uFillTx/>
                <a:latin typeface="Arial"/>
                <a:ea typeface="+mn-ea"/>
                <a:cs typeface="Arial"/>
              </a:rPr>
              <a:t>Use heat resistant gloves when handling hot metal to prevent burns.</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2000" b="0" i="0" u="none" strike="noStrike" kern="1200" cap="none" spc="0" normalizeH="0" baseline="0" noProof="0" dirty="0">
                <a:ln>
                  <a:noFill/>
                </a:ln>
                <a:solidFill>
                  <a:prstClr val="black"/>
                </a:solidFill>
                <a:effectLst/>
                <a:uLnTx/>
                <a:uFillTx/>
                <a:latin typeface="Arial"/>
                <a:ea typeface="+mn-ea"/>
                <a:cs typeface="Arial"/>
              </a:rPr>
              <a:t>Kevlar Gloves must be kept dry at all times as moisture can reduce the effectiveness of the glove.</a:t>
            </a:r>
            <a:endParaRPr lang="en-AU" sz="2000" dirty="0">
              <a:solidFill>
                <a:prstClr val="black"/>
              </a:solidFill>
              <a:latin typeface="Arial"/>
              <a:cs typeface="Arial"/>
            </a:endParaRP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endParaRPr kumimoji="0" lang="en-AU" sz="20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457200" rtl="0" eaLnBrk="1" fontAlgn="auto" latinLnBrk="0" hangingPunct="1">
              <a:lnSpc>
                <a:spcPct val="90000"/>
              </a:lnSpc>
              <a:spcBef>
                <a:spcPts val="0"/>
              </a:spcBef>
              <a:spcAft>
                <a:spcPts val="1000"/>
              </a:spcAft>
              <a:buClr>
                <a:srgbClr val="2AA18E"/>
              </a:buClr>
              <a:buSzPct val="110000"/>
              <a:buFont typeface="Lucida Grande"/>
              <a:buNone/>
              <a:tabLst/>
              <a:defRPr/>
            </a:pPr>
            <a:r>
              <a:rPr kumimoji="0" lang="en-AU" sz="2000" b="1" i="0" u="none" strike="noStrike" kern="1200" cap="none" spc="0" normalizeH="0" baseline="0" noProof="0" dirty="0">
                <a:ln>
                  <a:noFill/>
                </a:ln>
                <a:solidFill>
                  <a:prstClr val="black"/>
                </a:solidFill>
                <a:effectLst/>
                <a:uLnTx/>
                <a:uFillTx/>
                <a:latin typeface="Arial"/>
                <a:ea typeface="+mn-ea"/>
                <a:cs typeface="Arial"/>
              </a:rPr>
              <a:t>Sharp</a:t>
            </a:r>
          </a:p>
          <a:p>
            <a:pPr marL="268288" marR="0" lvl="0" indent="-268288" algn="l" defTabSz="457200" rtl="0" eaLnBrk="1" fontAlgn="auto" latinLnBrk="0" hangingPunct="1">
              <a:lnSpc>
                <a:spcPct val="90000"/>
              </a:lnSpc>
              <a:spcBef>
                <a:spcPts val="0"/>
              </a:spcBef>
              <a:spcAft>
                <a:spcPts val="1000"/>
              </a:spcAft>
              <a:buClr>
                <a:srgbClr val="2AA18E"/>
              </a:buClr>
              <a:buSzPct val="110000"/>
              <a:buFont typeface="Lucida Grande"/>
              <a:buChar char="■"/>
              <a:tabLst/>
              <a:defRPr/>
            </a:pPr>
            <a:r>
              <a:rPr kumimoji="0" lang="en-AU" sz="2000" b="0" i="0" u="none" strike="noStrike" kern="1200" cap="none" spc="0" normalizeH="0" baseline="0" noProof="0" dirty="0">
                <a:ln>
                  <a:noFill/>
                </a:ln>
                <a:solidFill>
                  <a:prstClr val="black"/>
                </a:solidFill>
                <a:effectLst/>
                <a:uLnTx/>
                <a:uFillTx/>
                <a:latin typeface="Arial"/>
                <a:ea typeface="+mn-ea"/>
                <a:cs typeface="Arial"/>
              </a:rPr>
              <a:t>All metal can be sharp</a:t>
            </a:r>
          </a:p>
          <a:p>
            <a:pPr marL="0" indent="0">
              <a:buNone/>
            </a:pPr>
            <a:endParaRPr lang="en-US" dirty="0"/>
          </a:p>
        </p:txBody>
      </p:sp>
      <p:sp>
        <p:nvSpPr>
          <p:cNvPr id="7" name="Slide Number Placeholder 6">
            <a:extLst>
              <a:ext uri="{FF2B5EF4-FFF2-40B4-BE49-F238E27FC236}">
                <a16:creationId xmlns:a16="http://schemas.microsoft.com/office/drawing/2014/main" id="{B7D83444-A705-2EF3-69A3-00AC79ECACE5}"/>
              </a:ext>
            </a:extLst>
          </p:cNvPr>
          <p:cNvSpPr>
            <a:spLocks noGrp="1"/>
          </p:cNvSpPr>
          <p:nvPr>
            <p:ph type="sldNum" sz="quarter" idx="12"/>
          </p:nvPr>
        </p:nvSpPr>
        <p:spPr/>
        <p:txBody>
          <a:bodyPr/>
          <a:lstStyle/>
          <a:p>
            <a:fld id="{AA7A3392-0E37-A240-A810-0336F84F6A54}" type="slidenum">
              <a:rPr lang="en-US" smtClean="0"/>
              <a:t>8</a:t>
            </a:fld>
            <a:endParaRPr lang="en-US"/>
          </a:p>
        </p:txBody>
      </p:sp>
    </p:spTree>
    <p:extLst>
      <p:ext uri="{BB962C8B-B14F-4D97-AF65-F5344CB8AC3E}">
        <p14:creationId xmlns:p14="http://schemas.microsoft.com/office/powerpoint/2010/main" val="426437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87D283-E2A9-E5D8-CBD9-BFEFA956E57E}"/>
              </a:ext>
            </a:extLst>
          </p:cNvPr>
          <p:cNvSpPr>
            <a:spLocks noGrp="1"/>
          </p:cNvSpPr>
          <p:nvPr>
            <p:ph type="title"/>
          </p:nvPr>
        </p:nvSpPr>
        <p:spPr/>
        <p:txBody>
          <a:bodyPr/>
          <a:lstStyle/>
          <a:p>
            <a:r>
              <a:rPr lang="en-US" dirty="0"/>
              <a:t>Hot objects</a:t>
            </a:r>
          </a:p>
        </p:txBody>
      </p:sp>
      <p:sp>
        <p:nvSpPr>
          <p:cNvPr id="5" name="Content Placeholder 4">
            <a:extLst>
              <a:ext uri="{FF2B5EF4-FFF2-40B4-BE49-F238E27FC236}">
                <a16:creationId xmlns:a16="http://schemas.microsoft.com/office/drawing/2014/main" id="{54534A9D-7D23-6755-445E-8DEC8198FC1D}"/>
              </a:ext>
            </a:extLst>
          </p:cNvPr>
          <p:cNvSpPr>
            <a:spLocks noGrp="1"/>
          </p:cNvSpPr>
          <p:nvPr>
            <p:ph idx="1"/>
          </p:nvPr>
        </p:nvSpPr>
        <p:spPr>
          <a:xfrm>
            <a:off x="693122" y="1143001"/>
            <a:ext cx="7990425" cy="3722420"/>
          </a:xfrm>
        </p:spPr>
        <p:txBody>
          <a:bodyPr>
            <a:normAutofit/>
          </a:bodyPr>
          <a:lstStyle/>
          <a:p>
            <a:pPr marL="0" marR="0" lvl="0" indent="0" algn="l" defTabSz="457200" rtl="0" eaLnBrk="1" fontAlgn="auto" latinLnBrk="0" hangingPunct="1">
              <a:lnSpc>
                <a:spcPct val="90000"/>
              </a:lnSpc>
              <a:spcBef>
                <a:spcPts val="0"/>
              </a:spcBef>
              <a:spcAft>
                <a:spcPts val="1000"/>
              </a:spcAft>
              <a:buClr>
                <a:srgbClr val="2AA18E"/>
              </a:buClr>
              <a:buSzPct val="110000"/>
              <a:buNone/>
              <a:tabLst/>
              <a:defRPr/>
            </a:pPr>
            <a:r>
              <a:rPr kumimoji="0" lang="en-AU" sz="2000" b="0" i="0" u="none" strike="noStrike" kern="1200" cap="none" spc="0" normalizeH="0" baseline="0" noProof="0" dirty="0">
                <a:ln>
                  <a:noFill/>
                </a:ln>
                <a:solidFill>
                  <a:prstClr val="black"/>
                </a:solidFill>
                <a:effectLst/>
                <a:uLnTx/>
                <a:uFillTx/>
                <a:latin typeface="Arial"/>
                <a:ea typeface="+mn-ea"/>
                <a:cs typeface="Arial"/>
              </a:rPr>
              <a:t>Items and machinery around the site can be hot and cause burns.  Do not touch any of the equipment / machinery unless directed.</a:t>
            </a:r>
          </a:p>
          <a:p>
            <a:endParaRPr lang="en-US" dirty="0"/>
          </a:p>
        </p:txBody>
      </p:sp>
      <p:sp>
        <p:nvSpPr>
          <p:cNvPr id="7" name="Slide Number Placeholder 6">
            <a:extLst>
              <a:ext uri="{FF2B5EF4-FFF2-40B4-BE49-F238E27FC236}">
                <a16:creationId xmlns:a16="http://schemas.microsoft.com/office/drawing/2014/main" id="{B7D83444-A705-2EF3-69A3-00AC79ECACE5}"/>
              </a:ext>
            </a:extLst>
          </p:cNvPr>
          <p:cNvSpPr>
            <a:spLocks noGrp="1"/>
          </p:cNvSpPr>
          <p:nvPr>
            <p:ph type="sldNum" sz="quarter" idx="12"/>
          </p:nvPr>
        </p:nvSpPr>
        <p:spPr/>
        <p:txBody>
          <a:bodyPr/>
          <a:lstStyle/>
          <a:p>
            <a:fld id="{AA7A3392-0E37-A240-A810-0336F84F6A54}" type="slidenum">
              <a:rPr lang="en-US" smtClean="0"/>
              <a:t>9</a:t>
            </a:fld>
            <a:endParaRPr lang="en-US"/>
          </a:p>
        </p:txBody>
      </p:sp>
      <p:pic>
        <p:nvPicPr>
          <p:cNvPr id="3" name="Picture 2">
            <a:extLst>
              <a:ext uri="{FF2B5EF4-FFF2-40B4-BE49-F238E27FC236}">
                <a16:creationId xmlns:a16="http://schemas.microsoft.com/office/drawing/2014/main" id="{97C65AED-93B1-4CC0-AC49-317CC7EFB7B5}"/>
              </a:ext>
            </a:extLst>
          </p:cNvPr>
          <p:cNvPicPr>
            <a:picLocks noChangeAspect="1"/>
          </p:cNvPicPr>
          <p:nvPr/>
        </p:nvPicPr>
        <p:blipFill>
          <a:blip r:embed="rId3"/>
          <a:stretch>
            <a:fillRect/>
          </a:stretch>
        </p:blipFill>
        <p:spPr>
          <a:xfrm>
            <a:off x="2614612" y="2384425"/>
            <a:ext cx="3914775" cy="1847850"/>
          </a:xfrm>
          <a:prstGeom prst="rect">
            <a:avLst/>
          </a:prstGeom>
        </p:spPr>
      </p:pic>
    </p:spTree>
    <p:extLst>
      <p:ext uri="{BB962C8B-B14F-4D97-AF65-F5344CB8AC3E}">
        <p14:creationId xmlns:p14="http://schemas.microsoft.com/office/powerpoint/2010/main" val="598022132"/>
      </p:ext>
    </p:extLst>
  </p:cSld>
  <p:clrMapOvr>
    <a:masterClrMapping/>
  </p:clrMapOvr>
</p:sld>
</file>

<file path=ppt/theme/theme1.xml><?xml version="1.0" encoding="utf-8"?>
<a:theme xmlns:a="http://schemas.openxmlformats.org/drawingml/2006/main" name="Capral 2018 Fonts+Colours">
  <a:themeElements>
    <a:clrScheme name="Capral 2022">
      <a:dk1>
        <a:srgbClr val="243841"/>
      </a:dk1>
      <a:lt1>
        <a:srgbClr val="FFFFFF"/>
      </a:lt1>
      <a:dk2>
        <a:srgbClr val="00A88F"/>
      </a:dk2>
      <a:lt2>
        <a:srgbClr val="EFEBE6"/>
      </a:lt2>
      <a:accent1>
        <a:srgbClr val="007361"/>
      </a:accent1>
      <a:accent2>
        <a:srgbClr val="4F4C4D"/>
      </a:accent2>
      <a:accent3>
        <a:srgbClr val="00AB4E"/>
      </a:accent3>
      <a:accent4>
        <a:srgbClr val="D8D9DA"/>
      </a:accent4>
      <a:accent5>
        <a:srgbClr val="3F4B54"/>
      </a:accent5>
      <a:accent6>
        <a:srgbClr val="7F95A3"/>
      </a:accent6>
      <a:hlink>
        <a:srgbClr val="009883"/>
      </a:hlink>
      <a:folHlink>
        <a:srgbClr val="000000"/>
      </a:folHlink>
    </a:clrScheme>
    <a:fontScheme name="Capral 2022">
      <a:majorFont>
        <a:latin typeface="Open Sans"/>
        <a:ea typeface=""/>
        <a:cs typeface=""/>
      </a:majorFont>
      <a:minorFont>
        <a:latin typeface="Robo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pral Reporting 2022 Template.potx" id="{2A17E679-E741-4569-9E08-FC30995C321E}" vid="{198C76EC-D2F4-46AA-B6B4-01073D6D96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Capral Company Wide Presentation Template</Template>
  <TotalTime>127</TotalTime>
  <Words>1487</Words>
  <Application>Microsoft Office PowerPoint</Application>
  <PresentationFormat>On-screen Show (16:9)</PresentationFormat>
  <Paragraphs>156</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Wingdings</vt:lpstr>
      <vt:lpstr>Open Sans</vt:lpstr>
      <vt:lpstr>Lucida Grande</vt:lpstr>
      <vt:lpstr>Open Sans Light</vt:lpstr>
      <vt:lpstr>Arial</vt:lpstr>
      <vt:lpstr>Calibri</vt:lpstr>
      <vt:lpstr>Roboto Light</vt:lpstr>
      <vt:lpstr>Capral 2018 Fonts+Colours</vt:lpstr>
      <vt:lpstr>2025 Visitor Site Induction</vt:lpstr>
      <vt:lpstr>Your responsibilities</vt:lpstr>
      <vt:lpstr>Capral’s Responsibilities</vt:lpstr>
      <vt:lpstr>Standards of Conduct</vt:lpstr>
      <vt:lpstr>Prohibited items</vt:lpstr>
      <vt:lpstr>Prohibited items</vt:lpstr>
      <vt:lpstr>Mobile phones</vt:lpstr>
      <vt:lpstr>aluminium</vt:lpstr>
      <vt:lpstr>Hot objects</vt:lpstr>
      <vt:lpstr>Required PPE</vt:lpstr>
      <vt:lpstr>Exclusion Zones and Mobile Plant</vt:lpstr>
      <vt:lpstr>Traffic Management</vt:lpstr>
      <vt:lpstr>Automated Machinery</vt:lpstr>
      <vt:lpstr>Machine Guarding</vt:lpstr>
      <vt:lpstr>Electrical Safety &amp; LOTO</vt:lpstr>
      <vt:lpstr>Chemicals</vt:lpstr>
      <vt:lpstr>hot environment</vt:lpstr>
      <vt:lpstr>incidents</vt:lpstr>
      <vt:lpstr>Evacuations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Employee Site Induction</dc:title>
  <dc:creator>Alida Langlois</dc:creator>
  <cp:lastModifiedBy>Alida</cp:lastModifiedBy>
  <cp:revision>17</cp:revision>
  <dcterms:created xsi:type="dcterms:W3CDTF">2023-01-09T00:08:03Z</dcterms:created>
  <dcterms:modified xsi:type="dcterms:W3CDTF">2024-12-26T07:32:34Z</dcterms:modified>
</cp:coreProperties>
</file>